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88" r:id="rId2"/>
    <p:sldId id="373" r:id="rId3"/>
    <p:sldId id="375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4" r:id="rId18"/>
    <p:sldId id="275" r:id="rId19"/>
    <p:sldId id="277" r:id="rId20"/>
    <p:sldId id="278" r:id="rId21"/>
    <p:sldId id="279" r:id="rId22"/>
    <p:sldId id="280" r:id="rId23"/>
    <p:sldId id="283" r:id="rId24"/>
    <p:sldId id="284" r:id="rId25"/>
    <p:sldId id="285" r:id="rId26"/>
    <p:sldId id="287" r:id="rId27"/>
    <p:sldId id="374" r:id="rId28"/>
    <p:sldId id="289" r:id="rId29"/>
    <p:sldId id="291" r:id="rId30"/>
    <p:sldId id="292" r:id="rId31"/>
    <p:sldId id="297" r:id="rId32"/>
    <p:sldId id="303" r:id="rId33"/>
    <p:sldId id="308" r:id="rId34"/>
    <p:sldId id="377" r:id="rId35"/>
    <p:sldId id="376" r:id="rId36"/>
    <p:sldId id="378" r:id="rId37"/>
    <p:sldId id="379" r:id="rId38"/>
    <p:sldId id="380" r:id="rId39"/>
    <p:sldId id="381" r:id="rId40"/>
    <p:sldId id="382" r:id="rId41"/>
    <p:sldId id="383" r:id="rId42"/>
    <p:sldId id="386" r:id="rId43"/>
    <p:sldId id="384" r:id="rId44"/>
    <p:sldId id="38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093C9B-4A2B-32A3-417D-4D6FE4DDB032}" v="48" dt="2019-11-04T15:23:10.889"/>
    <p1510:client id="{296DFC10-7DF8-4286-8DC3-35368FE827DD}" v="55" dt="2019-11-04T14:19:34.452"/>
    <p1510:client id="{7592CF28-4BC7-77B5-A854-D66B231848BD}" v="4484" dt="2019-11-01T00:24:06.751"/>
    <p1510:client id="{A2C90A85-C510-D343-CA0C-E2F9F157EAC6}" v="935" dt="2019-10-28T21:36:51.4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16" autoAdjust="0"/>
    <p:restoredTop sz="94660"/>
  </p:normalViewPr>
  <p:slideViewPr>
    <p:cSldViewPr snapToGrid="0">
      <p:cViewPr varScale="1">
        <p:scale>
          <a:sx n="81" d="100"/>
          <a:sy n="81" d="100"/>
        </p:scale>
        <p:origin x="3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llo, A" userId="S::agallo@albany.edu::7c730d9f-3aba-4e93-ad3c-04b8ea975baa" providerId="AD" clId="Web-{A2C90A85-C510-D343-CA0C-E2F9F157EAC6}"/>
    <pc:docChg chg="addSld delSld modSld">
      <pc:chgData name="Gallo, A" userId="S::agallo@albany.edu::7c730d9f-3aba-4e93-ad3c-04b8ea975baa" providerId="AD" clId="Web-{A2C90A85-C510-D343-CA0C-E2F9F157EAC6}" dt="2019-10-28T21:36:51.051" v="924" actId="20577"/>
      <pc:docMkLst>
        <pc:docMk/>
      </pc:docMkLst>
      <pc:sldChg chg="del">
        <pc:chgData name="Gallo, A" userId="S::agallo@albany.edu::7c730d9f-3aba-4e93-ad3c-04b8ea975baa" providerId="AD" clId="Web-{A2C90A85-C510-D343-CA0C-E2F9F157EAC6}" dt="2019-10-28T21:19:39.543" v="293"/>
        <pc:sldMkLst>
          <pc:docMk/>
          <pc:sldMk cId="311759988" sldId="256"/>
        </pc:sldMkLst>
      </pc:sldChg>
      <pc:sldChg chg="del">
        <pc:chgData name="Gallo, A" userId="S::agallo@albany.edu::7c730d9f-3aba-4e93-ad3c-04b8ea975baa" providerId="AD" clId="Web-{A2C90A85-C510-D343-CA0C-E2F9F157EAC6}" dt="2019-10-28T21:23:23.357" v="294"/>
        <pc:sldMkLst>
          <pc:docMk/>
          <pc:sldMk cId="0" sldId="261"/>
        </pc:sldMkLst>
      </pc:sldChg>
      <pc:sldChg chg="modSp">
        <pc:chgData name="Gallo, A" userId="S::agallo@albany.edu::7c730d9f-3aba-4e93-ad3c-04b8ea975baa" providerId="AD" clId="Web-{A2C90A85-C510-D343-CA0C-E2F9F157EAC6}" dt="2019-10-28T21:23:55.170" v="320" actId="20577"/>
        <pc:sldMkLst>
          <pc:docMk/>
          <pc:sldMk cId="0" sldId="263"/>
        </pc:sldMkLst>
        <pc:spChg chg="mod">
          <ac:chgData name="Gallo, A" userId="S::agallo@albany.edu::7c730d9f-3aba-4e93-ad3c-04b8ea975baa" providerId="AD" clId="Web-{A2C90A85-C510-D343-CA0C-E2F9F157EAC6}" dt="2019-10-28T21:23:55.170" v="320" actId="20577"/>
          <ac:spMkLst>
            <pc:docMk/>
            <pc:sldMk cId="0" sldId="263"/>
            <ac:spMk id="54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A2C90A85-C510-D343-CA0C-E2F9F157EAC6}" dt="2019-10-28T21:24:17.279" v="322" actId="14100"/>
        <pc:sldMkLst>
          <pc:docMk/>
          <pc:sldMk cId="0" sldId="267"/>
        </pc:sldMkLst>
        <pc:spChg chg="mod">
          <ac:chgData name="Gallo, A" userId="S::agallo@albany.edu::7c730d9f-3aba-4e93-ad3c-04b8ea975baa" providerId="AD" clId="Web-{A2C90A85-C510-D343-CA0C-E2F9F157EAC6}" dt="2019-10-28T21:24:17.279" v="322" actId="14100"/>
          <ac:spMkLst>
            <pc:docMk/>
            <pc:sldMk cId="0" sldId="267"/>
            <ac:spMk id="63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A2C90A85-C510-D343-CA0C-E2F9F157EAC6}" dt="2019-10-28T21:24:33.217" v="326" actId="20577"/>
        <pc:sldMkLst>
          <pc:docMk/>
          <pc:sldMk cId="0" sldId="268"/>
        </pc:sldMkLst>
        <pc:spChg chg="mod">
          <ac:chgData name="Gallo, A" userId="S::agallo@albany.edu::7c730d9f-3aba-4e93-ad3c-04b8ea975baa" providerId="AD" clId="Web-{A2C90A85-C510-D343-CA0C-E2F9F157EAC6}" dt="2019-10-28T21:24:33.217" v="326" actId="20577"/>
          <ac:spMkLst>
            <pc:docMk/>
            <pc:sldMk cId="0" sldId="268"/>
            <ac:spMk id="66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A2C90A85-C510-D343-CA0C-E2F9F157EAC6}" dt="2019-10-28T21:25:07.905" v="328" actId="20577"/>
        <pc:sldMkLst>
          <pc:docMk/>
          <pc:sldMk cId="0" sldId="274"/>
        </pc:sldMkLst>
        <pc:spChg chg="mod">
          <ac:chgData name="Gallo, A" userId="S::agallo@albany.edu::7c730d9f-3aba-4e93-ad3c-04b8ea975baa" providerId="AD" clId="Web-{A2C90A85-C510-D343-CA0C-E2F9F157EAC6}" dt="2019-10-28T21:25:07.905" v="328" actId="20577"/>
          <ac:spMkLst>
            <pc:docMk/>
            <pc:sldMk cId="0" sldId="274"/>
            <ac:spMk id="81" creationId="{00000000-0000-0000-0000-000000000000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527" v="283"/>
        <pc:sldMkLst>
          <pc:docMk/>
          <pc:sldMk cId="316024783" sldId="276"/>
        </pc:sldMkLst>
      </pc:sldChg>
      <pc:sldChg chg="modSp">
        <pc:chgData name="Gallo, A" userId="S::agallo@albany.edu::7c730d9f-3aba-4e93-ad3c-04b8ea975baa" providerId="AD" clId="Web-{A2C90A85-C510-D343-CA0C-E2F9F157EAC6}" dt="2019-10-28T21:25:18.952" v="329" actId="20577"/>
        <pc:sldMkLst>
          <pc:docMk/>
          <pc:sldMk cId="0" sldId="277"/>
        </pc:sldMkLst>
        <pc:spChg chg="mod">
          <ac:chgData name="Gallo, A" userId="S::agallo@albany.edu::7c730d9f-3aba-4e93-ad3c-04b8ea975baa" providerId="AD" clId="Web-{A2C90A85-C510-D343-CA0C-E2F9F157EAC6}" dt="2019-10-28T21:25:18.952" v="329" actId="20577"/>
          <ac:spMkLst>
            <pc:docMk/>
            <pc:sldMk cId="0" sldId="277"/>
            <ac:spMk id="85" creationId="{00000000-0000-0000-0000-000000000000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496" v="258"/>
        <pc:sldMkLst>
          <pc:docMk/>
          <pc:sldMk cId="2631816504" sldId="281"/>
        </pc:sldMkLst>
      </pc:sldChg>
      <pc:sldChg chg="del">
        <pc:chgData name="Gallo, A" userId="S::agallo@albany.edu::7c730d9f-3aba-4e93-ad3c-04b8ea975baa" providerId="AD" clId="Web-{A2C90A85-C510-D343-CA0C-E2F9F157EAC6}" dt="2019-10-28T21:25:49.812" v="330"/>
        <pc:sldMkLst>
          <pc:docMk/>
          <pc:sldMk cId="0" sldId="282"/>
        </pc:sldMkLst>
      </pc:sldChg>
      <pc:sldChg chg="del">
        <pc:chgData name="Gallo, A" userId="S::agallo@albany.edu::7c730d9f-3aba-4e93-ad3c-04b8ea975baa" providerId="AD" clId="Web-{A2C90A85-C510-D343-CA0C-E2F9F157EAC6}" dt="2019-10-28T21:19:39.465" v="227"/>
        <pc:sldMkLst>
          <pc:docMk/>
          <pc:sldMk cId="0" sldId="286"/>
        </pc:sldMkLst>
      </pc:sldChg>
      <pc:sldChg chg="modSp">
        <pc:chgData name="Gallo, A" userId="S::agallo@albany.edu::7c730d9f-3aba-4e93-ad3c-04b8ea975baa" providerId="AD" clId="Web-{A2C90A85-C510-D343-CA0C-E2F9F157EAC6}" dt="2019-10-28T21:29:18.032" v="331" actId="1076"/>
        <pc:sldMkLst>
          <pc:docMk/>
          <pc:sldMk cId="0" sldId="287"/>
        </pc:sldMkLst>
        <pc:picChg chg="mod">
          <ac:chgData name="Gallo, A" userId="S::agallo@albany.edu::7c730d9f-3aba-4e93-ad3c-04b8ea975baa" providerId="AD" clId="Web-{A2C90A85-C510-D343-CA0C-E2F9F157EAC6}" dt="2019-10-28T21:29:18.032" v="331" actId="1076"/>
          <ac:picMkLst>
            <pc:docMk/>
            <pc:sldMk cId="0" sldId="287"/>
            <ac:picMk id="112" creationId="{00000000-0000-0000-0000-000000000000}"/>
          </ac:picMkLst>
        </pc:picChg>
      </pc:sldChg>
      <pc:sldChg chg="modSp">
        <pc:chgData name="Gallo, A" userId="S::agallo@albany.edu::7c730d9f-3aba-4e93-ad3c-04b8ea975baa" providerId="AD" clId="Web-{A2C90A85-C510-D343-CA0C-E2F9F157EAC6}" dt="2019-10-28T21:15:29.338" v="56" actId="20577"/>
        <pc:sldMkLst>
          <pc:docMk/>
          <pc:sldMk cId="3248985513" sldId="288"/>
        </pc:sldMkLst>
        <pc:spChg chg="mod">
          <ac:chgData name="Gallo, A" userId="S::agallo@albany.edu::7c730d9f-3aba-4e93-ad3c-04b8ea975baa" providerId="AD" clId="Web-{A2C90A85-C510-D343-CA0C-E2F9F157EAC6}" dt="2019-10-28T21:15:29.338" v="56" actId="20577"/>
          <ac:spMkLst>
            <pc:docMk/>
            <pc:sldMk cId="3248985513" sldId="288"/>
            <ac:spMk id="4" creationId="{00000000-0000-0000-0000-000000000000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527" v="289"/>
        <pc:sldMkLst>
          <pc:docMk/>
          <pc:sldMk cId="2328532458" sldId="290"/>
        </pc:sldMkLst>
      </pc:sldChg>
      <pc:sldChg chg="del">
        <pc:chgData name="Gallo, A" userId="S::agallo@albany.edu::7c730d9f-3aba-4e93-ad3c-04b8ea975baa" providerId="AD" clId="Web-{A2C90A85-C510-D343-CA0C-E2F9F157EAC6}" dt="2019-10-28T21:19:39.527" v="286"/>
        <pc:sldMkLst>
          <pc:docMk/>
          <pc:sldMk cId="109645817" sldId="293"/>
        </pc:sldMkLst>
      </pc:sldChg>
      <pc:sldChg chg="del">
        <pc:chgData name="Gallo, A" userId="S::agallo@albany.edu::7c730d9f-3aba-4e93-ad3c-04b8ea975baa" providerId="AD" clId="Web-{A2C90A85-C510-D343-CA0C-E2F9F157EAC6}" dt="2019-10-28T21:19:39.496" v="254"/>
        <pc:sldMkLst>
          <pc:docMk/>
          <pc:sldMk cId="1431545895" sldId="296"/>
        </pc:sldMkLst>
      </pc:sldChg>
      <pc:sldChg chg="del">
        <pc:chgData name="Gallo, A" userId="S::agallo@albany.edu::7c730d9f-3aba-4e93-ad3c-04b8ea975baa" providerId="AD" clId="Web-{A2C90A85-C510-D343-CA0C-E2F9F157EAC6}" dt="2019-10-28T21:30:57.486" v="332"/>
        <pc:sldMkLst>
          <pc:docMk/>
          <pc:sldMk cId="1012935538" sldId="301"/>
        </pc:sldMkLst>
      </pc:sldChg>
      <pc:sldChg chg="del">
        <pc:chgData name="Gallo, A" userId="S::agallo@albany.edu::7c730d9f-3aba-4e93-ad3c-04b8ea975baa" providerId="AD" clId="Web-{A2C90A85-C510-D343-CA0C-E2F9F157EAC6}" dt="2019-10-28T21:19:39.512" v="263"/>
        <pc:sldMkLst>
          <pc:docMk/>
          <pc:sldMk cId="1171522497" sldId="302"/>
        </pc:sldMkLst>
      </pc:sldChg>
      <pc:sldChg chg="del">
        <pc:chgData name="Gallo, A" userId="S::agallo@albany.edu::7c730d9f-3aba-4e93-ad3c-04b8ea975baa" providerId="AD" clId="Web-{A2C90A85-C510-D343-CA0C-E2F9F157EAC6}" dt="2019-10-28T21:31:10.486" v="333"/>
        <pc:sldMkLst>
          <pc:docMk/>
          <pc:sldMk cId="2242529702" sldId="304"/>
        </pc:sldMkLst>
      </pc:sldChg>
      <pc:sldChg chg="del">
        <pc:chgData name="Gallo, A" userId="S::agallo@albany.edu::7c730d9f-3aba-4e93-ad3c-04b8ea975baa" providerId="AD" clId="Web-{A2C90A85-C510-D343-CA0C-E2F9F157EAC6}" dt="2019-10-28T21:19:39.512" v="261"/>
        <pc:sldMkLst>
          <pc:docMk/>
          <pc:sldMk cId="1290492448" sldId="316"/>
        </pc:sldMkLst>
      </pc:sldChg>
      <pc:sldChg chg="del">
        <pc:chgData name="Gallo, A" userId="S::agallo@albany.edu::7c730d9f-3aba-4e93-ad3c-04b8ea975baa" providerId="AD" clId="Web-{A2C90A85-C510-D343-CA0C-E2F9F157EAC6}" dt="2019-10-28T21:19:39.512" v="260"/>
        <pc:sldMkLst>
          <pc:docMk/>
          <pc:sldMk cId="4054673733" sldId="319"/>
        </pc:sldMkLst>
      </pc:sldChg>
      <pc:sldChg chg="del">
        <pc:chgData name="Gallo, A" userId="S::agallo@albany.edu::7c730d9f-3aba-4e93-ad3c-04b8ea975baa" providerId="AD" clId="Web-{A2C90A85-C510-D343-CA0C-E2F9F157EAC6}" dt="2019-10-28T21:19:39.512" v="269"/>
        <pc:sldMkLst>
          <pc:docMk/>
          <pc:sldMk cId="3087250917" sldId="320"/>
        </pc:sldMkLst>
      </pc:sldChg>
      <pc:sldChg chg="del">
        <pc:chgData name="Gallo, A" userId="S::agallo@albany.edu::7c730d9f-3aba-4e93-ad3c-04b8ea975baa" providerId="AD" clId="Web-{A2C90A85-C510-D343-CA0C-E2F9F157EAC6}" dt="2019-10-28T21:19:39.527" v="280"/>
        <pc:sldMkLst>
          <pc:docMk/>
          <pc:sldMk cId="3204117178" sldId="324"/>
        </pc:sldMkLst>
      </pc:sldChg>
      <pc:sldChg chg="del">
        <pc:chgData name="Gallo, A" userId="S::agallo@albany.edu::7c730d9f-3aba-4e93-ad3c-04b8ea975baa" providerId="AD" clId="Web-{A2C90A85-C510-D343-CA0C-E2F9F157EAC6}" dt="2019-10-28T21:19:39.527" v="279"/>
        <pc:sldMkLst>
          <pc:docMk/>
          <pc:sldMk cId="364598046" sldId="325"/>
        </pc:sldMkLst>
      </pc:sldChg>
      <pc:sldChg chg="del">
        <pc:chgData name="Gallo, A" userId="S::agallo@albany.edu::7c730d9f-3aba-4e93-ad3c-04b8ea975baa" providerId="AD" clId="Web-{A2C90A85-C510-D343-CA0C-E2F9F157EAC6}" dt="2019-10-28T21:19:39.527" v="277"/>
        <pc:sldMkLst>
          <pc:docMk/>
          <pc:sldMk cId="2780737044" sldId="326"/>
        </pc:sldMkLst>
      </pc:sldChg>
      <pc:sldChg chg="del">
        <pc:chgData name="Gallo, A" userId="S::agallo@albany.edu::7c730d9f-3aba-4e93-ad3c-04b8ea975baa" providerId="AD" clId="Web-{A2C90A85-C510-D343-CA0C-E2F9F157EAC6}" dt="2019-10-28T21:19:39.527" v="276"/>
        <pc:sldMkLst>
          <pc:docMk/>
          <pc:sldMk cId="2743815781" sldId="327"/>
        </pc:sldMkLst>
      </pc:sldChg>
      <pc:sldChg chg="del">
        <pc:chgData name="Gallo, A" userId="S::agallo@albany.edu::7c730d9f-3aba-4e93-ad3c-04b8ea975baa" providerId="AD" clId="Web-{A2C90A85-C510-D343-CA0C-E2F9F157EAC6}" dt="2019-10-28T21:19:39.527" v="278"/>
        <pc:sldMkLst>
          <pc:docMk/>
          <pc:sldMk cId="1961150339" sldId="328"/>
        </pc:sldMkLst>
      </pc:sldChg>
      <pc:sldChg chg="del">
        <pc:chgData name="Gallo, A" userId="S::agallo@albany.edu::7c730d9f-3aba-4e93-ad3c-04b8ea975baa" providerId="AD" clId="Web-{A2C90A85-C510-D343-CA0C-E2F9F157EAC6}" dt="2019-10-28T21:19:39.527" v="275"/>
        <pc:sldMkLst>
          <pc:docMk/>
          <pc:sldMk cId="3754648239" sldId="329"/>
        </pc:sldMkLst>
      </pc:sldChg>
      <pc:sldChg chg="del">
        <pc:chgData name="Gallo, A" userId="S::agallo@albany.edu::7c730d9f-3aba-4e93-ad3c-04b8ea975baa" providerId="AD" clId="Web-{A2C90A85-C510-D343-CA0C-E2F9F157EAC6}" dt="2019-10-28T21:19:39.496" v="252"/>
        <pc:sldMkLst>
          <pc:docMk/>
          <pc:sldMk cId="0" sldId="330"/>
        </pc:sldMkLst>
      </pc:sldChg>
      <pc:sldChg chg="del">
        <pc:chgData name="Gallo, A" userId="S::agallo@albany.edu::7c730d9f-3aba-4e93-ad3c-04b8ea975baa" providerId="AD" clId="Web-{A2C90A85-C510-D343-CA0C-E2F9F157EAC6}" dt="2019-10-28T21:19:39.496" v="251"/>
        <pc:sldMkLst>
          <pc:docMk/>
          <pc:sldMk cId="3801575890" sldId="345"/>
        </pc:sldMkLst>
      </pc:sldChg>
      <pc:sldChg chg="del">
        <pc:chgData name="Gallo, A" userId="S::agallo@albany.edu::7c730d9f-3aba-4e93-ad3c-04b8ea975baa" providerId="AD" clId="Web-{A2C90A85-C510-D343-CA0C-E2F9F157EAC6}" dt="2019-10-28T21:19:39.496" v="253"/>
        <pc:sldMkLst>
          <pc:docMk/>
          <pc:sldMk cId="3924128482" sldId="350"/>
        </pc:sldMkLst>
      </pc:sldChg>
      <pc:sldChg chg="del">
        <pc:chgData name="Gallo, A" userId="S::agallo@albany.edu::7c730d9f-3aba-4e93-ad3c-04b8ea975baa" providerId="AD" clId="Web-{A2C90A85-C510-D343-CA0C-E2F9F157EAC6}" dt="2019-10-28T21:19:39.496" v="250"/>
        <pc:sldMkLst>
          <pc:docMk/>
          <pc:sldMk cId="1970802361" sldId="352"/>
        </pc:sldMkLst>
      </pc:sldChg>
      <pc:sldChg chg="del">
        <pc:chgData name="Gallo, A" userId="S::agallo@albany.edu::7c730d9f-3aba-4e93-ad3c-04b8ea975baa" providerId="AD" clId="Web-{A2C90A85-C510-D343-CA0C-E2F9F157EAC6}" dt="2019-10-28T21:19:39.512" v="274"/>
        <pc:sldMkLst>
          <pc:docMk/>
          <pc:sldMk cId="146718854" sldId="359"/>
        </pc:sldMkLst>
      </pc:sldChg>
      <pc:sldChg chg="del">
        <pc:chgData name="Gallo, A" userId="S::agallo@albany.edu::7c730d9f-3aba-4e93-ad3c-04b8ea975baa" providerId="AD" clId="Web-{A2C90A85-C510-D343-CA0C-E2F9F157EAC6}" dt="2019-10-28T21:19:39.527" v="281"/>
        <pc:sldMkLst>
          <pc:docMk/>
          <pc:sldMk cId="4051364072" sldId="362"/>
        </pc:sldMkLst>
      </pc:sldChg>
      <pc:sldChg chg="del">
        <pc:chgData name="Gallo, A" userId="S::agallo@albany.edu::7c730d9f-3aba-4e93-ad3c-04b8ea975baa" providerId="AD" clId="Web-{A2C90A85-C510-D343-CA0C-E2F9F157EAC6}" dt="2019-10-28T21:19:39.512" v="262"/>
        <pc:sldMkLst>
          <pc:docMk/>
          <pc:sldMk cId="1739996883" sldId="367"/>
        </pc:sldMkLst>
      </pc:sldChg>
      <pc:sldChg chg="del">
        <pc:chgData name="Gallo, A" userId="S::agallo@albany.edu::7c730d9f-3aba-4e93-ad3c-04b8ea975baa" providerId="AD" clId="Web-{A2C90A85-C510-D343-CA0C-E2F9F157EAC6}" dt="2019-10-28T21:19:39.481" v="248"/>
        <pc:sldMkLst>
          <pc:docMk/>
          <pc:sldMk cId="1754966836" sldId="368"/>
        </pc:sldMkLst>
      </pc:sldChg>
      <pc:sldChg chg="del">
        <pc:chgData name="Gallo, A" userId="S::agallo@albany.edu::7c730d9f-3aba-4e93-ad3c-04b8ea975baa" providerId="AD" clId="Web-{A2C90A85-C510-D343-CA0C-E2F9F157EAC6}" dt="2019-10-28T21:19:39.512" v="272"/>
        <pc:sldMkLst>
          <pc:docMk/>
          <pc:sldMk cId="3078730505" sldId="371"/>
        </pc:sldMkLst>
      </pc:sldChg>
      <pc:sldChg chg="modSp">
        <pc:chgData name="Gallo, A" userId="S::agallo@albany.edu::7c730d9f-3aba-4e93-ad3c-04b8ea975baa" providerId="AD" clId="Web-{A2C90A85-C510-D343-CA0C-E2F9F157EAC6}" dt="2019-10-28T21:19:09.824" v="215" actId="20577"/>
        <pc:sldMkLst>
          <pc:docMk/>
          <pc:sldMk cId="966176421" sldId="373"/>
        </pc:sldMkLst>
        <pc:spChg chg="mod">
          <ac:chgData name="Gallo, A" userId="S::agallo@albany.edu::7c730d9f-3aba-4e93-ad3c-04b8ea975baa" providerId="AD" clId="Web-{A2C90A85-C510-D343-CA0C-E2F9F157EAC6}" dt="2019-10-28T21:19:09.824" v="215" actId="20577"/>
          <ac:spMkLst>
            <pc:docMk/>
            <pc:sldMk cId="966176421" sldId="373"/>
            <ac:spMk id="3" creationId="{70165F6F-EC6F-4EAA-8D4A-A921138858B7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543" v="292"/>
        <pc:sldMkLst>
          <pc:docMk/>
          <pc:sldMk cId="1318366665" sldId="376"/>
        </pc:sldMkLst>
      </pc:sldChg>
      <pc:sldChg chg="modSp new">
        <pc:chgData name="Gallo, A" userId="S::agallo@albany.edu::7c730d9f-3aba-4e93-ad3c-04b8ea975baa" providerId="AD" clId="Web-{A2C90A85-C510-D343-CA0C-E2F9F157EAC6}" dt="2019-10-28T21:36:49.332" v="922" actId="20577"/>
        <pc:sldMkLst>
          <pc:docMk/>
          <pc:sldMk cId="1452605942" sldId="376"/>
        </pc:sldMkLst>
        <pc:spChg chg="mod">
          <ac:chgData name="Gallo, A" userId="S::agallo@albany.edu::7c730d9f-3aba-4e93-ad3c-04b8ea975baa" providerId="AD" clId="Web-{A2C90A85-C510-D343-CA0C-E2F9F157EAC6}" dt="2019-10-28T21:34:07.753" v="383" actId="20577"/>
          <ac:spMkLst>
            <pc:docMk/>
            <pc:sldMk cId="1452605942" sldId="376"/>
            <ac:spMk id="2" creationId="{19DD7E7F-28BB-4041-98BE-ED5F9EA72013}"/>
          </ac:spMkLst>
        </pc:spChg>
        <pc:spChg chg="mod">
          <ac:chgData name="Gallo, A" userId="S::agallo@albany.edu::7c730d9f-3aba-4e93-ad3c-04b8ea975baa" providerId="AD" clId="Web-{A2C90A85-C510-D343-CA0C-E2F9F157EAC6}" dt="2019-10-28T21:36:49.332" v="922" actId="20577"/>
          <ac:spMkLst>
            <pc:docMk/>
            <pc:sldMk cId="1452605942" sldId="376"/>
            <ac:spMk id="3" creationId="{AA1ABC89-D4CC-4DF0-ADCA-B8FCB06F32ED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543" v="291"/>
        <pc:sldMkLst>
          <pc:docMk/>
          <pc:sldMk cId="92579287" sldId="377"/>
        </pc:sldMkLst>
      </pc:sldChg>
      <pc:sldChg chg="modSp new">
        <pc:chgData name="Gallo, A" userId="S::agallo@albany.edu::7c730d9f-3aba-4e93-ad3c-04b8ea975baa" providerId="AD" clId="Web-{A2C90A85-C510-D343-CA0C-E2F9F157EAC6}" dt="2019-10-28T21:32:16.346" v="357" actId="1076"/>
        <pc:sldMkLst>
          <pc:docMk/>
          <pc:sldMk cId="2526485491" sldId="377"/>
        </pc:sldMkLst>
        <pc:spChg chg="mod">
          <ac:chgData name="Gallo, A" userId="S::agallo@albany.edu::7c730d9f-3aba-4e93-ad3c-04b8ea975baa" providerId="AD" clId="Web-{A2C90A85-C510-D343-CA0C-E2F9F157EAC6}" dt="2019-10-28T21:32:16.346" v="357" actId="1076"/>
          <ac:spMkLst>
            <pc:docMk/>
            <pc:sldMk cId="2526485491" sldId="377"/>
            <ac:spMk id="2" creationId="{21CB2E72-6318-42C6-BC21-A243A75C355B}"/>
          </ac:spMkLst>
        </pc:spChg>
        <pc:spChg chg="mod">
          <ac:chgData name="Gallo, A" userId="S::agallo@albany.edu::7c730d9f-3aba-4e93-ad3c-04b8ea975baa" providerId="AD" clId="Web-{A2C90A85-C510-D343-CA0C-E2F9F157EAC6}" dt="2019-10-28T21:31:50.595" v="352" actId="20577"/>
          <ac:spMkLst>
            <pc:docMk/>
            <pc:sldMk cId="2526485491" sldId="377"/>
            <ac:spMk id="3" creationId="{627C4E8C-2994-4C48-ACC1-E1FE30F00BFD}"/>
          </ac:spMkLst>
        </pc:spChg>
      </pc:sldChg>
      <pc:sldChg chg="del">
        <pc:chgData name="Gallo, A" userId="S::agallo@albany.edu::7c730d9f-3aba-4e93-ad3c-04b8ea975baa" providerId="AD" clId="Web-{A2C90A85-C510-D343-CA0C-E2F9F157EAC6}" dt="2019-10-28T21:19:39.527" v="290"/>
        <pc:sldMkLst>
          <pc:docMk/>
          <pc:sldMk cId="528707968" sldId="378"/>
        </pc:sldMkLst>
      </pc:sldChg>
      <pc:sldChg chg="del">
        <pc:chgData name="Gallo, A" userId="S::agallo@albany.edu::7c730d9f-3aba-4e93-ad3c-04b8ea975baa" providerId="AD" clId="Web-{A2C90A85-C510-D343-CA0C-E2F9F157EAC6}" dt="2019-10-28T21:19:39.527" v="288"/>
        <pc:sldMkLst>
          <pc:docMk/>
          <pc:sldMk cId="2838708727" sldId="379"/>
        </pc:sldMkLst>
      </pc:sldChg>
      <pc:sldChg chg="del">
        <pc:chgData name="Gallo, A" userId="S::agallo@albany.edu::7c730d9f-3aba-4e93-ad3c-04b8ea975baa" providerId="AD" clId="Web-{A2C90A85-C510-D343-CA0C-E2F9F157EAC6}" dt="2019-10-28T21:19:39.527" v="287"/>
        <pc:sldMkLst>
          <pc:docMk/>
          <pc:sldMk cId="2629821111" sldId="380"/>
        </pc:sldMkLst>
      </pc:sldChg>
      <pc:sldChg chg="del">
        <pc:chgData name="Gallo, A" userId="S::agallo@albany.edu::7c730d9f-3aba-4e93-ad3c-04b8ea975baa" providerId="AD" clId="Web-{A2C90A85-C510-D343-CA0C-E2F9F157EAC6}" dt="2019-10-28T21:19:39.481" v="247"/>
        <pc:sldMkLst>
          <pc:docMk/>
          <pc:sldMk cId="4278796755" sldId="382"/>
        </pc:sldMkLst>
      </pc:sldChg>
      <pc:sldChg chg="del">
        <pc:chgData name="Gallo, A" userId="S::agallo@albany.edu::7c730d9f-3aba-4e93-ad3c-04b8ea975baa" providerId="AD" clId="Web-{A2C90A85-C510-D343-CA0C-E2F9F157EAC6}" dt="2019-10-28T21:19:39.512" v="273"/>
        <pc:sldMkLst>
          <pc:docMk/>
          <pc:sldMk cId="3549073424" sldId="384"/>
        </pc:sldMkLst>
      </pc:sldChg>
      <pc:sldChg chg="del">
        <pc:chgData name="Gallo, A" userId="S::agallo@albany.edu::7c730d9f-3aba-4e93-ad3c-04b8ea975baa" providerId="AD" clId="Web-{A2C90A85-C510-D343-CA0C-E2F9F157EAC6}" dt="2019-10-28T21:19:39.465" v="233"/>
        <pc:sldMkLst>
          <pc:docMk/>
          <pc:sldMk cId="1582778102" sldId="386"/>
        </pc:sldMkLst>
      </pc:sldChg>
      <pc:sldChg chg="del">
        <pc:chgData name="Gallo, A" userId="S::agallo@albany.edu::7c730d9f-3aba-4e93-ad3c-04b8ea975baa" providerId="AD" clId="Web-{A2C90A85-C510-D343-CA0C-E2F9F157EAC6}" dt="2019-10-28T21:19:39.512" v="265"/>
        <pc:sldMkLst>
          <pc:docMk/>
          <pc:sldMk cId="2318181796" sldId="388"/>
        </pc:sldMkLst>
      </pc:sldChg>
      <pc:sldChg chg="del">
        <pc:chgData name="Gallo, A" userId="S::agallo@albany.edu::7c730d9f-3aba-4e93-ad3c-04b8ea975baa" providerId="AD" clId="Web-{A2C90A85-C510-D343-CA0C-E2F9F157EAC6}" dt="2019-10-28T21:19:39.527" v="285"/>
        <pc:sldMkLst>
          <pc:docMk/>
          <pc:sldMk cId="3311218857" sldId="389"/>
        </pc:sldMkLst>
      </pc:sldChg>
      <pc:sldChg chg="del">
        <pc:chgData name="Gallo, A" userId="S::agallo@albany.edu::7c730d9f-3aba-4e93-ad3c-04b8ea975baa" providerId="AD" clId="Web-{A2C90A85-C510-D343-CA0C-E2F9F157EAC6}" dt="2019-10-28T21:19:39.527" v="284"/>
        <pc:sldMkLst>
          <pc:docMk/>
          <pc:sldMk cId="1348711857" sldId="390"/>
        </pc:sldMkLst>
      </pc:sldChg>
      <pc:sldChg chg="del">
        <pc:chgData name="Gallo, A" userId="S::agallo@albany.edu::7c730d9f-3aba-4e93-ad3c-04b8ea975baa" providerId="AD" clId="Web-{A2C90A85-C510-D343-CA0C-E2F9F157EAC6}" dt="2019-10-28T21:19:39.449" v="218"/>
        <pc:sldMkLst>
          <pc:docMk/>
          <pc:sldMk cId="3268235308" sldId="391"/>
        </pc:sldMkLst>
      </pc:sldChg>
      <pc:sldChg chg="del">
        <pc:chgData name="Gallo, A" userId="S::agallo@albany.edu::7c730d9f-3aba-4e93-ad3c-04b8ea975baa" providerId="AD" clId="Web-{A2C90A85-C510-D343-CA0C-E2F9F157EAC6}" dt="2019-10-28T21:19:39.527" v="282"/>
        <pc:sldMkLst>
          <pc:docMk/>
          <pc:sldMk cId="3660991592" sldId="392"/>
        </pc:sldMkLst>
      </pc:sldChg>
      <pc:sldChg chg="del">
        <pc:chgData name="Gallo, A" userId="S::agallo@albany.edu::7c730d9f-3aba-4e93-ad3c-04b8ea975baa" providerId="AD" clId="Web-{A2C90A85-C510-D343-CA0C-E2F9F157EAC6}" dt="2019-10-28T21:19:39.512" v="266"/>
        <pc:sldMkLst>
          <pc:docMk/>
          <pc:sldMk cId="4169341741" sldId="397"/>
        </pc:sldMkLst>
      </pc:sldChg>
      <pc:sldChg chg="del">
        <pc:chgData name="Gallo, A" userId="S::agallo@albany.edu::7c730d9f-3aba-4e93-ad3c-04b8ea975baa" providerId="AD" clId="Web-{A2C90A85-C510-D343-CA0C-E2F9F157EAC6}" dt="2019-10-28T21:19:39.512" v="267"/>
        <pc:sldMkLst>
          <pc:docMk/>
          <pc:sldMk cId="4127367092" sldId="398"/>
        </pc:sldMkLst>
      </pc:sldChg>
      <pc:sldChg chg="del">
        <pc:chgData name="Gallo, A" userId="S::agallo@albany.edu::7c730d9f-3aba-4e93-ad3c-04b8ea975baa" providerId="AD" clId="Web-{A2C90A85-C510-D343-CA0C-E2F9F157EAC6}" dt="2019-10-28T21:19:39.512" v="268"/>
        <pc:sldMkLst>
          <pc:docMk/>
          <pc:sldMk cId="1720835166" sldId="400"/>
        </pc:sldMkLst>
      </pc:sldChg>
      <pc:sldChg chg="del">
        <pc:chgData name="Gallo, A" userId="S::agallo@albany.edu::7c730d9f-3aba-4e93-ad3c-04b8ea975baa" providerId="AD" clId="Web-{A2C90A85-C510-D343-CA0C-E2F9F157EAC6}" dt="2019-10-28T21:19:39.512" v="270"/>
        <pc:sldMkLst>
          <pc:docMk/>
          <pc:sldMk cId="827179072" sldId="404"/>
        </pc:sldMkLst>
      </pc:sldChg>
      <pc:sldChg chg="del">
        <pc:chgData name="Gallo, A" userId="S::agallo@albany.edu::7c730d9f-3aba-4e93-ad3c-04b8ea975baa" providerId="AD" clId="Web-{A2C90A85-C510-D343-CA0C-E2F9F157EAC6}" dt="2019-10-28T21:19:39.481" v="239"/>
        <pc:sldMkLst>
          <pc:docMk/>
          <pc:sldMk cId="4152069997" sldId="405"/>
        </pc:sldMkLst>
      </pc:sldChg>
      <pc:sldChg chg="del">
        <pc:chgData name="Gallo, A" userId="S::agallo@albany.edu::7c730d9f-3aba-4e93-ad3c-04b8ea975baa" providerId="AD" clId="Web-{A2C90A85-C510-D343-CA0C-E2F9F157EAC6}" dt="2019-10-28T21:19:39.481" v="242"/>
        <pc:sldMkLst>
          <pc:docMk/>
          <pc:sldMk cId="2517281097" sldId="412"/>
        </pc:sldMkLst>
      </pc:sldChg>
      <pc:sldChg chg="del">
        <pc:chgData name="Gallo, A" userId="S::agallo@albany.edu::7c730d9f-3aba-4e93-ad3c-04b8ea975baa" providerId="AD" clId="Web-{A2C90A85-C510-D343-CA0C-E2F9F157EAC6}" dt="2019-10-28T21:19:39.449" v="220"/>
        <pc:sldMkLst>
          <pc:docMk/>
          <pc:sldMk cId="846982866" sldId="414"/>
        </pc:sldMkLst>
      </pc:sldChg>
      <pc:sldChg chg="del">
        <pc:chgData name="Gallo, A" userId="S::agallo@albany.edu::7c730d9f-3aba-4e93-ad3c-04b8ea975baa" providerId="AD" clId="Web-{A2C90A85-C510-D343-CA0C-E2F9F157EAC6}" dt="2019-10-28T21:19:39.512" v="271"/>
        <pc:sldMkLst>
          <pc:docMk/>
          <pc:sldMk cId="1456170160" sldId="415"/>
        </pc:sldMkLst>
      </pc:sldChg>
      <pc:sldChg chg="del">
        <pc:chgData name="Gallo, A" userId="S::agallo@albany.edu::7c730d9f-3aba-4e93-ad3c-04b8ea975baa" providerId="AD" clId="Web-{A2C90A85-C510-D343-CA0C-E2F9F157EAC6}" dt="2019-10-28T21:19:39.512" v="264"/>
        <pc:sldMkLst>
          <pc:docMk/>
          <pc:sldMk cId="1888945947" sldId="416"/>
        </pc:sldMkLst>
      </pc:sldChg>
      <pc:sldChg chg="del">
        <pc:chgData name="Gallo, A" userId="S::agallo@albany.edu::7c730d9f-3aba-4e93-ad3c-04b8ea975baa" providerId="AD" clId="Web-{A2C90A85-C510-D343-CA0C-E2F9F157EAC6}" dt="2019-10-28T21:19:39.496" v="259"/>
        <pc:sldMkLst>
          <pc:docMk/>
          <pc:sldMk cId="2844019757" sldId="417"/>
        </pc:sldMkLst>
      </pc:sldChg>
      <pc:sldChg chg="del">
        <pc:chgData name="Gallo, A" userId="S::agallo@albany.edu::7c730d9f-3aba-4e93-ad3c-04b8ea975baa" providerId="AD" clId="Web-{A2C90A85-C510-D343-CA0C-E2F9F157EAC6}" dt="2019-10-28T21:19:39.496" v="257"/>
        <pc:sldMkLst>
          <pc:docMk/>
          <pc:sldMk cId="439943291" sldId="418"/>
        </pc:sldMkLst>
      </pc:sldChg>
      <pc:sldChg chg="del">
        <pc:chgData name="Gallo, A" userId="S::agallo@albany.edu::7c730d9f-3aba-4e93-ad3c-04b8ea975baa" providerId="AD" clId="Web-{A2C90A85-C510-D343-CA0C-E2F9F157EAC6}" dt="2019-10-28T21:19:39.496" v="256"/>
        <pc:sldMkLst>
          <pc:docMk/>
          <pc:sldMk cId="78911661" sldId="419"/>
        </pc:sldMkLst>
      </pc:sldChg>
      <pc:sldChg chg="del">
        <pc:chgData name="Gallo, A" userId="S::agallo@albany.edu::7c730d9f-3aba-4e93-ad3c-04b8ea975baa" providerId="AD" clId="Web-{A2C90A85-C510-D343-CA0C-E2F9F157EAC6}" dt="2019-10-28T21:19:39.496" v="255"/>
        <pc:sldMkLst>
          <pc:docMk/>
          <pc:sldMk cId="2150071810" sldId="420"/>
        </pc:sldMkLst>
      </pc:sldChg>
      <pc:sldChg chg="del">
        <pc:chgData name="Gallo, A" userId="S::agallo@albany.edu::7c730d9f-3aba-4e93-ad3c-04b8ea975baa" providerId="AD" clId="Web-{A2C90A85-C510-D343-CA0C-E2F9F157EAC6}" dt="2019-10-28T21:19:39.496" v="249"/>
        <pc:sldMkLst>
          <pc:docMk/>
          <pc:sldMk cId="2512266204" sldId="421"/>
        </pc:sldMkLst>
      </pc:sldChg>
      <pc:sldChg chg="del">
        <pc:chgData name="Gallo, A" userId="S::agallo@albany.edu::7c730d9f-3aba-4e93-ad3c-04b8ea975baa" providerId="AD" clId="Web-{A2C90A85-C510-D343-CA0C-E2F9F157EAC6}" dt="2019-10-28T21:19:39.481" v="246"/>
        <pc:sldMkLst>
          <pc:docMk/>
          <pc:sldMk cId="1441461953" sldId="422"/>
        </pc:sldMkLst>
      </pc:sldChg>
      <pc:sldChg chg="del">
        <pc:chgData name="Gallo, A" userId="S::agallo@albany.edu::7c730d9f-3aba-4e93-ad3c-04b8ea975baa" providerId="AD" clId="Web-{A2C90A85-C510-D343-CA0C-E2F9F157EAC6}" dt="2019-10-28T21:19:39.481" v="245"/>
        <pc:sldMkLst>
          <pc:docMk/>
          <pc:sldMk cId="675047307" sldId="423"/>
        </pc:sldMkLst>
      </pc:sldChg>
      <pc:sldChg chg="del">
        <pc:chgData name="Gallo, A" userId="S::agallo@albany.edu::7c730d9f-3aba-4e93-ad3c-04b8ea975baa" providerId="AD" clId="Web-{A2C90A85-C510-D343-CA0C-E2F9F157EAC6}" dt="2019-10-28T21:19:39.481" v="244"/>
        <pc:sldMkLst>
          <pc:docMk/>
          <pc:sldMk cId="4191478425" sldId="424"/>
        </pc:sldMkLst>
      </pc:sldChg>
      <pc:sldChg chg="del">
        <pc:chgData name="Gallo, A" userId="S::agallo@albany.edu::7c730d9f-3aba-4e93-ad3c-04b8ea975baa" providerId="AD" clId="Web-{A2C90A85-C510-D343-CA0C-E2F9F157EAC6}" dt="2019-10-28T21:19:39.481" v="243"/>
        <pc:sldMkLst>
          <pc:docMk/>
          <pc:sldMk cId="959185507" sldId="425"/>
        </pc:sldMkLst>
      </pc:sldChg>
      <pc:sldChg chg="del">
        <pc:chgData name="Gallo, A" userId="S::agallo@albany.edu::7c730d9f-3aba-4e93-ad3c-04b8ea975baa" providerId="AD" clId="Web-{A2C90A85-C510-D343-CA0C-E2F9F157EAC6}" dt="2019-10-28T21:19:39.481" v="241"/>
        <pc:sldMkLst>
          <pc:docMk/>
          <pc:sldMk cId="1871065071" sldId="426"/>
        </pc:sldMkLst>
      </pc:sldChg>
      <pc:sldChg chg="del">
        <pc:chgData name="Gallo, A" userId="S::agallo@albany.edu::7c730d9f-3aba-4e93-ad3c-04b8ea975baa" providerId="AD" clId="Web-{A2C90A85-C510-D343-CA0C-E2F9F157EAC6}" dt="2019-10-28T21:19:39.481" v="240"/>
        <pc:sldMkLst>
          <pc:docMk/>
          <pc:sldMk cId="1258972331" sldId="427"/>
        </pc:sldMkLst>
      </pc:sldChg>
      <pc:sldChg chg="del">
        <pc:chgData name="Gallo, A" userId="S::agallo@albany.edu::7c730d9f-3aba-4e93-ad3c-04b8ea975baa" providerId="AD" clId="Web-{A2C90A85-C510-D343-CA0C-E2F9F157EAC6}" dt="2019-10-28T21:19:39.465" v="232"/>
        <pc:sldMkLst>
          <pc:docMk/>
          <pc:sldMk cId="1964639836" sldId="429"/>
        </pc:sldMkLst>
      </pc:sldChg>
      <pc:sldChg chg="del">
        <pc:chgData name="Gallo, A" userId="S::agallo@albany.edu::7c730d9f-3aba-4e93-ad3c-04b8ea975baa" providerId="AD" clId="Web-{A2C90A85-C510-D343-CA0C-E2F9F157EAC6}" dt="2019-10-28T21:19:39.481" v="238"/>
        <pc:sldMkLst>
          <pc:docMk/>
          <pc:sldMk cId="1544882252" sldId="431"/>
        </pc:sldMkLst>
      </pc:sldChg>
      <pc:sldChg chg="del">
        <pc:chgData name="Gallo, A" userId="S::agallo@albany.edu::7c730d9f-3aba-4e93-ad3c-04b8ea975baa" providerId="AD" clId="Web-{A2C90A85-C510-D343-CA0C-E2F9F157EAC6}" dt="2019-10-28T21:19:39.481" v="237"/>
        <pc:sldMkLst>
          <pc:docMk/>
          <pc:sldMk cId="3887741433" sldId="432"/>
        </pc:sldMkLst>
      </pc:sldChg>
      <pc:sldChg chg="del">
        <pc:chgData name="Gallo, A" userId="S::agallo@albany.edu::7c730d9f-3aba-4e93-ad3c-04b8ea975baa" providerId="AD" clId="Web-{A2C90A85-C510-D343-CA0C-E2F9F157EAC6}" dt="2019-10-28T21:19:39.465" v="224"/>
        <pc:sldMkLst>
          <pc:docMk/>
          <pc:sldMk cId="3668757810" sldId="453"/>
        </pc:sldMkLst>
      </pc:sldChg>
      <pc:sldChg chg="del">
        <pc:chgData name="Gallo, A" userId="S::agallo@albany.edu::7c730d9f-3aba-4e93-ad3c-04b8ea975baa" providerId="AD" clId="Web-{A2C90A85-C510-D343-CA0C-E2F9F157EAC6}" dt="2019-10-28T21:19:39.465" v="223"/>
        <pc:sldMkLst>
          <pc:docMk/>
          <pc:sldMk cId="2364730921" sldId="455"/>
        </pc:sldMkLst>
      </pc:sldChg>
      <pc:sldChg chg="del">
        <pc:chgData name="Gallo, A" userId="S::agallo@albany.edu::7c730d9f-3aba-4e93-ad3c-04b8ea975baa" providerId="AD" clId="Web-{A2C90A85-C510-D343-CA0C-E2F9F157EAC6}" dt="2019-10-28T21:19:39.449" v="219"/>
        <pc:sldMkLst>
          <pc:docMk/>
          <pc:sldMk cId="3876706870" sldId="467"/>
        </pc:sldMkLst>
      </pc:sldChg>
      <pc:sldChg chg="del">
        <pc:chgData name="Gallo, A" userId="S::agallo@albany.edu::7c730d9f-3aba-4e93-ad3c-04b8ea975baa" providerId="AD" clId="Web-{A2C90A85-C510-D343-CA0C-E2F9F157EAC6}" dt="2019-10-28T21:19:39.481" v="236"/>
        <pc:sldMkLst>
          <pc:docMk/>
          <pc:sldMk cId="1972599471" sldId="468"/>
        </pc:sldMkLst>
      </pc:sldChg>
      <pc:sldChg chg="del">
        <pc:chgData name="Gallo, A" userId="S::agallo@albany.edu::7c730d9f-3aba-4e93-ad3c-04b8ea975baa" providerId="AD" clId="Web-{A2C90A85-C510-D343-CA0C-E2F9F157EAC6}" dt="2019-10-28T21:19:39.481" v="235"/>
        <pc:sldMkLst>
          <pc:docMk/>
          <pc:sldMk cId="2315135049" sldId="469"/>
        </pc:sldMkLst>
      </pc:sldChg>
      <pc:sldChg chg="del">
        <pc:chgData name="Gallo, A" userId="S::agallo@albany.edu::7c730d9f-3aba-4e93-ad3c-04b8ea975baa" providerId="AD" clId="Web-{A2C90A85-C510-D343-CA0C-E2F9F157EAC6}" dt="2019-10-28T21:19:39.465" v="222"/>
        <pc:sldMkLst>
          <pc:docMk/>
          <pc:sldMk cId="3318365563" sldId="476"/>
        </pc:sldMkLst>
      </pc:sldChg>
      <pc:sldChg chg="del">
        <pc:chgData name="Gallo, A" userId="S::agallo@albany.edu::7c730d9f-3aba-4e93-ad3c-04b8ea975baa" providerId="AD" clId="Web-{A2C90A85-C510-D343-CA0C-E2F9F157EAC6}" dt="2019-10-28T21:19:39.465" v="225"/>
        <pc:sldMkLst>
          <pc:docMk/>
          <pc:sldMk cId="58484613" sldId="485"/>
        </pc:sldMkLst>
      </pc:sldChg>
      <pc:sldChg chg="del">
        <pc:chgData name="Gallo, A" userId="S::agallo@albany.edu::7c730d9f-3aba-4e93-ad3c-04b8ea975baa" providerId="AD" clId="Web-{A2C90A85-C510-D343-CA0C-E2F9F157EAC6}" dt="2019-10-28T21:19:39.465" v="226"/>
        <pc:sldMkLst>
          <pc:docMk/>
          <pc:sldMk cId="2156359365" sldId="487"/>
        </pc:sldMkLst>
      </pc:sldChg>
      <pc:sldChg chg="del">
        <pc:chgData name="Gallo, A" userId="S::agallo@albany.edu::7c730d9f-3aba-4e93-ad3c-04b8ea975baa" providerId="AD" clId="Web-{A2C90A85-C510-D343-CA0C-E2F9F157EAC6}" dt="2019-10-28T21:19:39.465" v="234"/>
        <pc:sldMkLst>
          <pc:docMk/>
          <pc:sldMk cId="184852526" sldId="506"/>
        </pc:sldMkLst>
      </pc:sldChg>
      <pc:sldChg chg="del">
        <pc:chgData name="Gallo, A" userId="S::agallo@albany.edu::7c730d9f-3aba-4e93-ad3c-04b8ea975baa" providerId="AD" clId="Web-{A2C90A85-C510-D343-CA0C-E2F9F157EAC6}" dt="2019-10-28T21:19:39.465" v="231"/>
        <pc:sldMkLst>
          <pc:docMk/>
          <pc:sldMk cId="2302921237" sldId="507"/>
        </pc:sldMkLst>
      </pc:sldChg>
      <pc:sldChg chg="del">
        <pc:chgData name="Gallo, A" userId="S::agallo@albany.edu::7c730d9f-3aba-4e93-ad3c-04b8ea975baa" providerId="AD" clId="Web-{A2C90A85-C510-D343-CA0C-E2F9F157EAC6}" dt="2019-10-28T21:19:39.465" v="230"/>
        <pc:sldMkLst>
          <pc:docMk/>
          <pc:sldMk cId="3507501728" sldId="508"/>
        </pc:sldMkLst>
      </pc:sldChg>
      <pc:sldChg chg="del">
        <pc:chgData name="Gallo, A" userId="S::agallo@albany.edu::7c730d9f-3aba-4e93-ad3c-04b8ea975baa" providerId="AD" clId="Web-{A2C90A85-C510-D343-CA0C-E2F9F157EAC6}" dt="2019-10-28T21:19:39.465" v="229"/>
        <pc:sldMkLst>
          <pc:docMk/>
          <pc:sldMk cId="2365031175" sldId="509"/>
        </pc:sldMkLst>
      </pc:sldChg>
      <pc:sldChg chg="del">
        <pc:chgData name="Gallo, A" userId="S::agallo@albany.edu::7c730d9f-3aba-4e93-ad3c-04b8ea975baa" providerId="AD" clId="Web-{A2C90A85-C510-D343-CA0C-E2F9F157EAC6}" dt="2019-10-28T21:19:39.465" v="228"/>
        <pc:sldMkLst>
          <pc:docMk/>
          <pc:sldMk cId="2032864306" sldId="510"/>
        </pc:sldMkLst>
      </pc:sldChg>
      <pc:sldChg chg="del">
        <pc:chgData name="Gallo, A" userId="S::agallo@albany.edu::7c730d9f-3aba-4e93-ad3c-04b8ea975baa" providerId="AD" clId="Web-{A2C90A85-C510-D343-CA0C-E2F9F157EAC6}" dt="2019-10-28T21:19:39.465" v="221"/>
        <pc:sldMkLst>
          <pc:docMk/>
          <pc:sldMk cId="3466394267" sldId="511"/>
        </pc:sldMkLst>
      </pc:sldChg>
    </pc:docChg>
  </pc:docChgLst>
  <pc:docChgLst>
    <pc:chgData name="Gallo, A" userId="S::agallo@albany.edu::7c730d9f-3aba-4e93-ad3c-04b8ea975baa" providerId="AD" clId="Web-{10093C9B-4A2B-32A3-417D-4D6FE4DDB032}"/>
    <pc:docChg chg="modSld">
      <pc:chgData name="Gallo, A" userId="S::agallo@albany.edu::7c730d9f-3aba-4e93-ad3c-04b8ea975baa" providerId="AD" clId="Web-{10093C9B-4A2B-32A3-417D-4D6FE4DDB032}" dt="2019-11-04T15:23:10.530" v="45" actId="20577"/>
      <pc:docMkLst>
        <pc:docMk/>
      </pc:docMkLst>
      <pc:sldChg chg="modSp">
        <pc:chgData name="Gallo, A" userId="S::agallo@albany.edu::7c730d9f-3aba-4e93-ad3c-04b8ea975baa" providerId="AD" clId="Web-{10093C9B-4A2B-32A3-417D-4D6FE4DDB032}" dt="2019-11-04T15:23:06.764" v="43" actId="20577"/>
        <pc:sldMkLst>
          <pc:docMk/>
          <pc:sldMk cId="1798675949" sldId="382"/>
        </pc:sldMkLst>
        <pc:spChg chg="mod">
          <ac:chgData name="Gallo, A" userId="S::agallo@albany.edu::7c730d9f-3aba-4e93-ad3c-04b8ea975baa" providerId="AD" clId="Web-{10093C9B-4A2B-32A3-417D-4D6FE4DDB032}" dt="2019-11-04T15:23:06.764" v="43" actId="20577"/>
          <ac:spMkLst>
            <pc:docMk/>
            <pc:sldMk cId="1798675949" sldId="382"/>
            <ac:spMk id="3" creationId="{D11D5EEC-A29B-491A-B8AB-99471FF2E696}"/>
          </ac:spMkLst>
        </pc:spChg>
      </pc:sldChg>
    </pc:docChg>
  </pc:docChgLst>
  <pc:docChgLst>
    <pc:chgData name="Gallo, A" userId="S::agallo@albany.edu::7c730d9f-3aba-4e93-ad3c-04b8ea975baa" providerId="AD" clId="Web-{296DFC10-7DF8-4286-8DC3-35368FE827DD}"/>
    <pc:docChg chg="modSld">
      <pc:chgData name="Gallo, A" userId="S::agallo@albany.edu::7c730d9f-3aba-4e93-ad3c-04b8ea975baa" providerId="AD" clId="Web-{296DFC10-7DF8-4286-8DC3-35368FE827DD}" dt="2019-11-04T14:19:34.202" v="53" actId="20577"/>
      <pc:docMkLst>
        <pc:docMk/>
      </pc:docMkLst>
      <pc:sldChg chg="modSp">
        <pc:chgData name="Gallo, A" userId="S::agallo@albany.edu::7c730d9f-3aba-4e93-ad3c-04b8ea975baa" providerId="AD" clId="Web-{296DFC10-7DF8-4286-8DC3-35368FE827DD}" dt="2019-11-04T14:19:34.187" v="52" actId="20577"/>
        <pc:sldMkLst>
          <pc:docMk/>
          <pc:sldMk cId="966176421" sldId="373"/>
        </pc:sldMkLst>
        <pc:spChg chg="mod">
          <ac:chgData name="Gallo, A" userId="S::agallo@albany.edu::7c730d9f-3aba-4e93-ad3c-04b8ea975baa" providerId="AD" clId="Web-{296DFC10-7DF8-4286-8DC3-35368FE827DD}" dt="2019-11-04T14:19:34.187" v="52" actId="20577"/>
          <ac:spMkLst>
            <pc:docMk/>
            <pc:sldMk cId="966176421" sldId="373"/>
            <ac:spMk id="3" creationId="{70165F6F-EC6F-4EAA-8D4A-A921138858B7}"/>
          </ac:spMkLst>
        </pc:spChg>
      </pc:sldChg>
    </pc:docChg>
  </pc:docChgLst>
  <pc:docChgLst>
    <pc:chgData name="Gallo, A" userId="S::agallo@albany.edu::7c730d9f-3aba-4e93-ad3c-04b8ea975baa" providerId="AD" clId="Web-{7592CF28-4BC7-77B5-A854-D66B231848BD}"/>
    <pc:docChg chg="addSld delSld modSld">
      <pc:chgData name="Gallo, A" userId="S::agallo@albany.edu::7c730d9f-3aba-4e93-ad3c-04b8ea975baa" providerId="AD" clId="Web-{7592CF28-4BC7-77B5-A854-D66B231848BD}" dt="2019-11-01T00:24:06.751" v="4447" actId="20577"/>
      <pc:docMkLst>
        <pc:docMk/>
      </pc:docMkLst>
      <pc:sldChg chg="del">
        <pc:chgData name="Gallo, A" userId="S::agallo@albany.edu::7c730d9f-3aba-4e93-ad3c-04b8ea975baa" providerId="AD" clId="Web-{7592CF28-4BC7-77B5-A854-D66B231848BD}" dt="2019-11-01T00:13:58.620" v="4223"/>
        <pc:sldMkLst>
          <pc:docMk/>
          <pc:sldMk cId="0" sldId="257"/>
        </pc:sldMkLst>
      </pc:sldChg>
      <pc:sldChg chg="modSp">
        <pc:chgData name="Gallo, A" userId="S::agallo@albany.edu::7c730d9f-3aba-4e93-ad3c-04b8ea975baa" providerId="AD" clId="Web-{7592CF28-4BC7-77B5-A854-D66B231848BD}" dt="2019-11-01T00:14:52.683" v="4226" actId="20577"/>
        <pc:sldMkLst>
          <pc:docMk/>
          <pc:sldMk cId="0" sldId="266"/>
        </pc:sldMkLst>
        <pc:spChg chg="mod">
          <ac:chgData name="Gallo, A" userId="S::agallo@albany.edu::7c730d9f-3aba-4e93-ad3c-04b8ea975baa" providerId="AD" clId="Web-{7592CF28-4BC7-77B5-A854-D66B231848BD}" dt="2019-11-01T00:14:52.683" v="4226" actId="20577"/>
          <ac:spMkLst>
            <pc:docMk/>
            <pc:sldMk cId="0" sldId="266"/>
            <ac:spMk id="61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7592CF28-4BC7-77B5-A854-D66B231848BD}" dt="2019-11-01T00:15:51.840" v="4232" actId="20577"/>
        <pc:sldMkLst>
          <pc:docMk/>
          <pc:sldMk cId="0" sldId="274"/>
        </pc:sldMkLst>
        <pc:spChg chg="mod">
          <ac:chgData name="Gallo, A" userId="S::agallo@albany.edu::7c730d9f-3aba-4e93-ad3c-04b8ea975baa" providerId="AD" clId="Web-{7592CF28-4BC7-77B5-A854-D66B231848BD}" dt="2019-11-01T00:15:51.840" v="4232" actId="20577"/>
          <ac:spMkLst>
            <pc:docMk/>
            <pc:sldMk cId="0" sldId="274"/>
            <ac:spMk id="81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7592CF28-4BC7-77B5-A854-D66B231848BD}" dt="2019-11-01T00:16:06.668" v="4233" actId="20577"/>
        <pc:sldMkLst>
          <pc:docMk/>
          <pc:sldMk cId="0" sldId="278"/>
        </pc:sldMkLst>
        <pc:spChg chg="mod">
          <ac:chgData name="Gallo, A" userId="S::agallo@albany.edu::7c730d9f-3aba-4e93-ad3c-04b8ea975baa" providerId="AD" clId="Web-{7592CF28-4BC7-77B5-A854-D66B231848BD}" dt="2019-11-01T00:16:06.668" v="4233" actId="20577"/>
          <ac:spMkLst>
            <pc:docMk/>
            <pc:sldMk cId="0" sldId="278"/>
            <ac:spMk id="88" creationId="{00000000-0000-0000-0000-000000000000}"/>
          </ac:spMkLst>
        </pc:spChg>
      </pc:sldChg>
      <pc:sldChg chg="modSp">
        <pc:chgData name="Gallo, A" userId="S::agallo@albany.edu::7c730d9f-3aba-4e93-ad3c-04b8ea975baa" providerId="AD" clId="Web-{7592CF28-4BC7-77B5-A854-D66B231848BD}" dt="2019-11-01T00:16:23.918" v="4241" actId="20577"/>
        <pc:sldMkLst>
          <pc:docMk/>
          <pc:sldMk cId="0" sldId="280"/>
        </pc:sldMkLst>
        <pc:spChg chg="mod">
          <ac:chgData name="Gallo, A" userId="S::agallo@albany.edu::7c730d9f-3aba-4e93-ad3c-04b8ea975baa" providerId="AD" clId="Web-{7592CF28-4BC7-77B5-A854-D66B231848BD}" dt="2019-11-01T00:16:23.918" v="4241" actId="20577"/>
          <ac:spMkLst>
            <pc:docMk/>
            <pc:sldMk cId="0" sldId="280"/>
            <ac:spMk id="92" creationId="{00000000-0000-0000-0000-000000000000}"/>
          </ac:spMkLst>
        </pc:spChg>
      </pc:sldChg>
      <pc:sldChg chg="del">
        <pc:chgData name="Gallo, A" userId="S::agallo@albany.edu::7c730d9f-3aba-4e93-ad3c-04b8ea975baa" providerId="AD" clId="Web-{7592CF28-4BC7-77B5-A854-D66B231848BD}" dt="2019-11-01T00:17:13.231" v="4242"/>
        <pc:sldMkLst>
          <pc:docMk/>
          <pc:sldMk cId="18789321" sldId="295"/>
        </pc:sldMkLst>
      </pc:sldChg>
      <pc:sldChg chg="modSp">
        <pc:chgData name="Gallo, A" userId="S::agallo@albany.edu::7c730d9f-3aba-4e93-ad3c-04b8ea975baa" providerId="AD" clId="Web-{7592CF28-4BC7-77B5-A854-D66B231848BD}" dt="2019-11-01T00:17:32.487" v="4243" actId="20577"/>
        <pc:sldMkLst>
          <pc:docMk/>
          <pc:sldMk cId="968158324" sldId="297"/>
        </pc:sldMkLst>
        <pc:spChg chg="mod">
          <ac:chgData name="Gallo, A" userId="S::agallo@albany.edu::7c730d9f-3aba-4e93-ad3c-04b8ea975baa" providerId="AD" clId="Web-{7592CF28-4BC7-77B5-A854-D66B231848BD}" dt="2019-11-01T00:17:32.487" v="4243" actId="20577"/>
          <ac:spMkLst>
            <pc:docMk/>
            <pc:sldMk cId="968158324" sldId="297"/>
            <ac:spMk id="4" creationId="{00000000-0000-0000-0000-000000000000}"/>
          </ac:spMkLst>
        </pc:spChg>
      </pc:sldChg>
      <pc:sldChg chg="del">
        <pc:chgData name="Gallo, A" userId="S::agallo@albany.edu::7c730d9f-3aba-4e93-ad3c-04b8ea975baa" providerId="AD" clId="Web-{7592CF28-4BC7-77B5-A854-D66B231848BD}" dt="2019-11-01T00:17:40.222" v="4246"/>
        <pc:sldMkLst>
          <pc:docMk/>
          <pc:sldMk cId="749115745" sldId="300"/>
        </pc:sldMkLst>
      </pc:sldChg>
      <pc:sldChg chg="del">
        <pc:chgData name="Gallo, A" userId="S::agallo@albany.edu::7c730d9f-3aba-4e93-ad3c-04b8ea975baa" providerId="AD" clId="Web-{7592CF28-4BC7-77B5-A854-D66B231848BD}" dt="2019-11-01T00:17:50.363" v="4247"/>
        <pc:sldMkLst>
          <pc:docMk/>
          <pc:sldMk cId="2501992293" sldId="305"/>
        </pc:sldMkLst>
      </pc:sldChg>
      <pc:sldChg chg="modSp">
        <pc:chgData name="Gallo, A" userId="S::agallo@albany.edu::7c730d9f-3aba-4e93-ad3c-04b8ea975baa" providerId="AD" clId="Web-{7592CF28-4BC7-77B5-A854-D66B231848BD}" dt="2019-10-31T23:24:13.926" v="3911" actId="20577"/>
        <pc:sldMkLst>
          <pc:docMk/>
          <pc:sldMk cId="1452605942" sldId="376"/>
        </pc:sldMkLst>
        <pc:spChg chg="mod">
          <ac:chgData name="Gallo, A" userId="S::agallo@albany.edu::7c730d9f-3aba-4e93-ad3c-04b8ea975baa" providerId="AD" clId="Web-{7592CF28-4BC7-77B5-A854-D66B231848BD}" dt="2019-10-31T23:23:58.941" v="3907" actId="20577"/>
          <ac:spMkLst>
            <pc:docMk/>
            <pc:sldMk cId="1452605942" sldId="376"/>
            <ac:spMk id="2" creationId="{19DD7E7F-28BB-4041-98BE-ED5F9EA72013}"/>
          </ac:spMkLst>
        </pc:spChg>
        <pc:spChg chg="mod">
          <ac:chgData name="Gallo, A" userId="S::agallo@albany.edu::7c730d9f-3aba-4e93-ad3c-04b8ea975baa" providerId="AD" clId="Web-{7592CF28-4BC7-77B5-A854-D66B231848BD}" dt="2019-10-31T23:24:13.926" v="3911" actId="20577"/>
          <ac:spMkLst>
            <pc:docMk/>
            <pc:sldMk cId="1452605942" sldId="376"/>
            <ac:spMk id="3" creationId="{AA1ABC89-D4CC-4DF0-ADCA-B8FCB06F32ED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0-31T23:24:49.225" v="3949" actId="20577"/>
        <pc:sldMkLst>
          <pc:docMk/>
          <pc:sldMk cId="2006385439" sldId="378"/>
        </pc:sldMkLst>
        <pc:spChg chg="mod">
          <ac:chgData name="Gallo, A" userId="S::agallo@albany.edu::7c730d9f-3aba-4e93-ad3c-04b8ea975baa" providerId="AD" clId="Web-{7592CF28-4BC7-77B5-A854-D66B231848BD}" dt="2019-10-31T19:05:00.830" v="24" actId="20577"/>
          <ac:spMkLst>
            <pc:docMk/>
            <pc:sldMk cId="2006385439" sldId="378"/>
            <ac:spMk id="2" creationId="{127DA32C-9726-4732-BE92-F5EEF57C47C2}"/>
          </ac:spMkLst>
        </pc:spChg>
        <pc:spChg chg="mod">
          <ac:chgData name="Gallo, A" userId="S::agallo@albany.edu::7c730d9f-3aba-4e93-ad3c-04b8ea975baa" providerId="AD" clId="Web-{7592CF28-4BC7-77B5-A854-D66B231848BD}" dt="2019-10-31T23:24:49.225" v="3949" actId="20577"/>
          <ac:spMkLst>
            <pc:docMk/>
            <pc:sldMk cId="2006385439" sldId="378"/>
            <ac:spMk id="3" creationId="{C8593C0D-AF88-46EE-AFE2-4C8A9EDAC4A8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0-31T23:26:47.214" v="4030" actId="20577"/>
        <pc:sldMkLst>
          <pc:docMk/>
          <pc:sldMk cId="2964543809" sldId="379"/>
        </pc:sldMkLst>
        <pc:spChg chg="mod">
          <ac:chgData name="Gallo, A" userId="S::agallo@albany.edu::7c730d9f-3aba-4e93-ad3c-04b8ea975baa" providerId="AD" clId="Web-{7592CF28-4BC7-77B5-A854-D66B231848BD}" dt="2019-10-31T19:12:44.474" v="961" actId="20577"/>
          <ac:spMkLst>
            <pc:docMk/>
            <pc:sldMk cId="2964543809" sldId="379"/>
            <ac:spMk id="2" creationId="{931CD3E2-3AC6-404C-A50F-E921D60F49D9}"/>
          </ac:spMkLst>
        </pc:spChg>
        <pc:spChg chg="mod">
          <ac:chgData name="Gallo, A" userId="S::agallo@albany.edu::7c730d9f-3aba-4e93-ad3c-04b8ea975baa" providerId="AD" clId="Web-{7592CF28-4BC7-77B5-A854-D66B231848BD}" dt="2019-10-31T23:26:47.214" v="4030" actId="20577"/>
          <ac:spMkLst>
            <pc:docMk/>
            <pc:sldMk cId="2964543809" sldId="379"/>
            <ac:spMk id="3" creationId="{A6DBA8B6-5976-44C4-B560-D62CD071338D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0-31T23:28:17.593" v="4193" actId="20577"/>
        <pc:sldMkLst>
          <pc:docMk/>
          <pc:sldMk cId="3760731382" sldId="380"/>
        </pc:sldMkLst>
        <pc:spChg chg="mod">
          <ac:chgData name="Gallo, A" userId="S::agallo@albany.edu::7c730d9f-3aba-4e93-ad3c-04b8ea975baa" providerId="AD" clId="Web-{7592CF28-4BC7-77B5-A854-D66B231848BD}" dt="2019-10-31T19:17:28.407" v="1848" actId="20577"/>
          <ac:spMkLst>
            <pc:docMk/>
            <pc:sldMk cId="3760731382" sldId="380"/>
            <ac:spMk id="2" creationId="{004AEDBE-422D-42BA-BC9F-0AE817F16499}"/>
          </ac:spMkLst>
        </pc:spChg>
        <pc:spChg chg="mod">
          <ac:chgData name="Gallo, A" userId="S::agallo@albany.edu::7c730d9f-3aba-4e93-ad3c-04b8ea975baa" providerId="AD" clId="Web-{7592CF28-4BC7-77B5-A854-D66B231848BD}" dt="2019-10-31T23:28:17.593" v="4193" actId="20577"/>
          <ac:spMkLst>
            <pc:docMk/>
            <pc:sldMk cId="3760731382" sldId="380"/>
            <ac:spMk id="3" creationId="{57E01A12-6782-4ED8-9DD8-914C83A50F7B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0-31T19:25:32.505" v="2632" actId="20577"/>
        <pc:sldMkLst>
          <pc:docMk/>
          <pc:sldMk cId="3448583543" sldId="381"/>
        </pc:sldMkLst>
        <pc:spChg chg="mod">
          <ac:chgData name="Gallo, A" userId="S::agallo@albany.edu::7c730d9f-3aba-4e93-ad3c-04b8ea975baa" providerId="AD" clId="Web-{7592CF28-4BC7-77B5-A854-D66B231848BD}" dt="2019-10-31T19:22:21.700" v="2211" actId="20577"/>
          <ac:spMkLst>
            <pc:docMk/>
            <pc:sldMk cId="3448583543" sldId="381"/>
            <ac:spMk id="2" creationId="{7B7A3D88-D6C6-4232-A93E-9EB867661F8A}"/>
          </ac:spMkLst>
        </pc:spChg>
        <pc:spChg chg="mod">
          <ac:chgData name="Gallo, A" userId="S::agallo@albany.edu::7c730d9f-3aba-4e93-ad3c-04b8ea975baa" providerId="AD" clId="Web-{7592CF28-4BC7-77B5-A854-D66B231848BD}" dt="2019-10-31T19:25:32.505" v="2632" actId="20577"/>
          <ac:spMkLst>
            <pc:docMk/>
            <pc:sldMk cId="3448583543" sldId="381"/>
            <ac:spMk id="3" creationId="{77FD8641-A012-4E64-9A7E-B6F1736DBF73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0-31T19:31:53.380" v="3397" actId="20577"/>
        <pc:sldMkLst>
          <pc:docMk/>
          <pc:sldMk cId="1798675949" sldId="382"/>
        </pc:sldMkLst>
        <pc:spChg chg="mod">
          <ac:chgData name="Gallo, A" userId="S::agallo@albany.edu::7c730d9f-3aba-4e93-ad3c-04b8ea975baa" providerId="AD" clId="Web-{7592CF28-4BC7-77B5-A854-D66B231848BD}" dt="2019-10-31T19:31:53.380" v="3397" actId="20577"/>
          <ac:spMkLst>
            <pc:docMk/>
            <pc:sldMk cId="1798675949" sldId="382"/>
            <ac:spMk id="2" creationId="{F72755AA-FA3D-42ED-9DD7-974D29D9F3D5}"/>
          </ac:spMkLst>
        </pc:spChg>
        <pc:spChg chg="mod">
          <ac:chgData name="Gallo, A" userId="S::agallo@albany.edu::7c730d9f-3aba-4e93-ad3c-04b8ea975baa" providerId="AD" clId="Web-{7592CF28-4BC7-77B5-A854-D66B231848BD}" dt="2019-10-31T19:30:44.392" v="3265" actId="20577"/>
          <ac:spMkLst>
            <pc:docMk/>
            <pc:sldMk cId="1798675949" sldId="382"/>
            <ac:spMk id="3" creationId="{D11D5EEC-A29B-491A-B8AB-99471FF2E696}"/>
          </ac:spMkLst>
        </pc:spChg>
      </pc:sldChg>
      <pc:sldChg chg="modSp new">
        <pc:chgData name="Gallo, A" userId="S::agallo@albany.edu::7c730d9f-3aba-4e93-ad3c-04b8ea975baa" providerId="AD" clId="Web-{7592CF28-4BC7-77B5-A854-D66B231848BD}" dt="2019-11-01T00:24:05.251" v="4445" actId="20577"/>
        <pc:sldMkLst>
          <pc:docMk/>
          <pc:sldMk cId="440669222" sldId="383"/>
        </pc:sldMkLst>
        <pc:spChg chg="mod">
          <ac:chgData name="Gallo, A" userId="S::agallo@albany.edu::7c730d9f-3aba-4e93-ad3c-04b8ea975baa" providerId="AD" clId="Web-{7592CF28-4BC7-77B5-A854-D66B231848BD}" dt="2019-10-31T19:31:58.911" v="3406" actId="20577"/>
          <ac:spMkLst>
            <pc:docMk/>
            <pc:sldMk cId="440669222" sldId="383"/>
            <ac:spMk id="2" creationId="{2AFF0C2B-BC7F-4DFB-B905-41984C1800C1}"/>
          </ac:spMkLst>
        </pc:spChg>
        <pc:spChg chg="mod">
          <ac:chgData name="Gallo, A" userId="S::agallo@albany.edu::7c730d9f-3aba-4e93-ad3c-04b8ea975baa" providerId="AD" clId="Web-{7592CF28-4BC7-77B5-A854-D66B231848BD}" dt="2019-11-01T00:24:05.251" v="4445" actId="20577"/>
          <ac:spMkLst>
            <pc:docMk/>
            <pc:sldMk cId="440669222" sldId="383"/>
            <ac:spMk id="3" creationId="{75A281D0-81FA-4B50-B5ED-58B70E08B699}"/>
          </ac:spMkLst>
        </pc:spChg>
      </pc:sldChg>
      <pc:sldChg chg="addSp modSp new">
        <pc:chgData name="Gallo, A" userId="S::agallo@albany.edu::7c730d9f-3aba-4e93-ad3c-04b8ea975baa" providerId="AD" clId="Web-{7592CF28-4BC7-77B5-A854-D66B231848BD}" dt="2019-11-01T00:23:07.984" v="4371" actId="1076"/>
        <pc:sldMkLst>
          <pc:docMk/>
          <pc:sldMk cId="17067648" sldId="384"/>
        </pc:sldMkLst>
        <pc:spChg chg="mod">
          <ac:chgData name="Gallo, A" userId="S::agallo@albany.edu::7c730d9f-3aba-4e93-ad3c-04b8ea975baa" providerId="AD" clId="Web-{7592CF28-4BC7-77B5-A854-D66B231848BD}" dt="2019-11-01T00:23:02.562" v="4368" actId="20577"/>
          <ac:spMkLst>
            <pc:docMk/>
            <pc:sldMk cId="17067648" sldId="384"/>
            <ac:spMk id="2" creationId="{21F6919E-A54F-432A-BDAF-C7C7D6E22FB1}"/>
          </ac:spMkLst>
        </pc:spChg>
        <pc:spChg chg="mod">
          <ac:chgData name="Gallo, A" userId="S::agallo@albany.edu::7c730d9f-3aba-4e93-ad3c-04b8ea975baa" providerId="AD" clId="Web-{7592CF28-4BC7-77B5-A854-D66B231848BD}" dt="2019-10-31T23:22:32.750" v="3882" actId="20577"/>
          <ac:spMkLst>
            <pc:docMk/>
            <pc:sldMk cId="17067648" sldId="384"/>
            <ac:spMk id="3" creationId="{9D8D423C-FAC1-4E83-B6E3-FD4EFB32E8B4}"/>
          </ac:spMkLst>
        </pc:spChg>
        <pc:picChg chg="add mod">
          <ac:chgData name="Gallo, A" userId="S::agallo@albany.edu::7c730d9f-3aba-4e93-ad3c-04b8ea975baa" providerId="AD" clId="Web-{7592CF28-4BC7-77B5-A854-D66B231848BD}" dt="2019-11-01T00:23:07.984" v="4371" actId="1076"/>
          <ac:picMkLst>
            <pc:docMk/>
            <pc:sldMk cId="17067648" sldId="384"/>
            <ac:picMk id="4" creationId="{5B3E59B2-154D-466F-8715-55343CDD36FD}"/>
          </ac:picMkLst>
        </pc:picChg>
      </pc:sldChg>
      <pc:sldChg chg="addSp delSp modSp new">
        <pc:chgData name="Gallo, A" userId="S::agallo@albany.edu::7c730d9f-3aba-4e93-ad3c-04b8ea975baa" providerId="AD" clId="Web-{7592CF28-4BC7-77B5-A854-D66B231848BD}" dt="2019-11-01T00:12:52.322" v="4222" actId="1076"/>
        <pc:sldMkLst>
          <pc:docMk/>
          <pc:sldMk cId="4166236409" sldId="385"/>
        </pc:sldMkLst>
        <pc:spChg chg="mod">
          <ac:chgData name="Gallo, A" userId="S::agallo@albany.edu::7c730d9f-3aba-4e93-ad3c-04b8ea975baa" providerId="AD" clId="Web-{7592CF28-4BC7-77B5-A854-D66B231848BD}" dt="2019-11-01T00:11:38.087" v="4208" actId="14100"/>
          <ac:spMkLst>
            <pc:docMk/>
            <pc:sldMk cId="4166236409" sldId="385"/>
            <ac:spMk id="2" creationId="{64F8DB9C-8F5A-4052-92AA-CE8403538FE7}"/>
          </ac:spMkLst>
        </pc:spChg>
        <pc:spChg chg="del mod">
          <ac:chgData name="Gallo, A" userId="S::agallo@albany.edu::7c730d9f-3aba-4e93-ad3c-04b8ea975baa" providerId="AD" clId="Web-{7592CF28-4BC7-77B5-A854-D66B231848BD}" dt="2019-11-01T00:11:45.681" v="4214"/>
          <ac:spMkLst>
            <pc:docMk/>
            <pc:sldMk cId="4166236409" sldId="385"/>
            <ac:spMk id="3" creationId="{75C03F9B-486A-4596-86F6-BF4410C5D56A}"/>
          </ac:spMkLst>
        </pc:spChg>
        <pc:spChg chg="add del mod">
          <ac:chgData name="Gallo, A" userId="S::agallo@albany.edu::7c730d9f-3aba-4e93-ad3c-04b8ea975baa" providerId="AD" clId="Web-{7592CF28-4BC7-77B5-A854-D66B231848BD}" dt="2019-11-01T00:12:42.525" v="4219"/>
          <ac:spMkLst>
            <pc:docMk/>
            <pc:sldMk cId="4166236409" sldId="385"/>
            <ac:spMk id="7" creationId="{028F6334-A8DD-4907-9C01-5420D9BF5181}"/>
          </ac:spMkLst>
        </pc:spChg>
        <pc:picChg chg="add del mod ord">
          <ac:chgData name="Gallo, A" userId="S::agallo@albany.edu::7c730d9f-3aba-4e93-ad3c-04b8ea975baa" providerId="AD" clId="Web-{7592CF28-4BC7-77B5-A854-D66B231848BD}" dt="2019-11-01T00:12:38.760" v="4218"/>
          <ac:picMkLst>
            <pc:docMk/>
            <pc:sldMk cId="4166236409" sldId="385"/>
            <ac:picMk id="4" creationId="{32707915-3332-4779-B256-15C853161B21}"/>
          </ac:picMkLst>
        </pc:picChg>
        <pc:picChg chg="add mod ord">
          <ac:chgData name="Gallo, A" userId="S::agallo@albany.edu::7c730d9f-3aba-4e93-ad3c-04b8ea975baa" providerId="AD" clId="Web-{7592CF28-4BC7-77B5-A854-D66B231848BD}" dt="2019-11-01T00:12:52.322" v="4222" actId="1076"/>
          <ac:picMkLst>
            <pc:docMk/>
            <pc:sldMk cId="4166236409" sldId="385"/>
            <ac:picMk id="8" creationId="{61240090-7C56-4103-87FA-30DA97EEBCC4}"/>
          </ac:picMkLst>
        </pc:picChg>
      </pc:sldChg>
      <pc:sldChg chg="addSp delSp modSp new">
        <pc:chgData name="Gallo, A" userId="S::agallo@albany.edu::7c730d9f-3aba-4e93-ad3c-04b8ea975baa" providerId="AD" clId="Web-{7592CF28-4BC7-77B5-A854-D66B231848BD}" dt="2019-11-01T00:23:26.406" v="4422" actId="1076"/>
        <pc:sldMkLst>
          <pc:docMk/>
          <pc:sldMk cId="3978898599" sldId="386"/>
        </pc:sldMkLst>
        <pc:spChg chg="mod">
          <ac:chgData name="Gallo, A" userId="S::agallo@albany.edu::7c730d9f-3aba-4e93-ad3c-04b8ea975baa" providerId="AD" clId="Web-{7592CF28-4BC7-77B5-A854-D66B231848BD}" dt="2019-11-01T00:23:26.406" v="4422" actId="1076"/>
          <ac:spMkLst>
            <pc:docMk/>
            <pc:sldMk cId="3978898599" sldId="386"/>
            <ac:spMk id="2" creationId="{3EDDF89C-130A-4590-892D-323B2592C185}"/>
          </ac:spMkLst>
        </pc:spChg>
        <pc:spChg chg="del mod">
          <ac:chgData name="Gallo, A" userId="S::agallo@albany.edu::7c730d9f-3aba-4e93-ad3c-04b8ea975baa" providerId="AD" clId="Web-{7592CF28-4BC7-77B5-A854-D66B231848BD}" dt="2019-11-01T00:20:27.838" v="4257"/>
          <ac:spMkLst>
            <pc:docMk/>
            <pc:sldMk cId="3978898599" sldId="386"/>
            <ac:spMk id="3" creationId="{F99638C9-1012-4B28-8B55-626171301E04}"/>
          </ac:spMkLst>
        </pc:spChg>
        <pc:spChg chg="add del mod">
          <ac:chgData name="Gallo, A" userId="S::agallo@albany.edu::7c730d9f-3aba-4e93-ad3c-04b8ea975baa" providerId="AD" clId="Web-{7592CF28-4BC7-77B5-A854-D66B231848BD}" dt="2019-11-01T00:20:49.901" v="4261"/>
          <ac:spMkLst>
            <pc:docMk/>
            <pc:sldMk cId="3978898599" sldId="386"/>
            <ac:spMk id="7" creationId="{C4AE2110-4376-4E5D-AAC8-6C5ADD71485A}"/>
          </ac:spMkLst>
        </pc:spChg>
        <pc:spChg chg="add del mod">
          <ac:chgData name="Gallo, A" userId="S::agallo@albany.edu::7c730d9f-3aba-4e93-ad3c-04b8ea975baa" providerId="AD" clId="Web-{7592CF28-4BC7-77B5-A854-D66B231848BD}" dt="2019-11-01T00:21:59.060" v="4268"/>
          <ac:spMkLst>
            <pc:docMk/>
            <pc:sldMk cId="3978898599" sldId="386"/>
            <ac:spMk id="11" creationId="{41506A34-CF14-4497-8F85-82A0EB270CE6}"/>
          </ac:spMkLst>
        </pc:spChg>
        <pc:picChg chg="add del mod ord">
          <ac:chgData name="Gallo, A" userId="S::agallo@albany.edu::7c730d9f-3aba-4e93-ad3c-04b8ea975baa" providerId="AD" clId="Web-{7592CF28-4BC7-77B5-A854-D66B231848BD}" dt="2019-11-01T00:20:39.448" v="4260"/>
          <ac:picMkLst>
            <pc:docMk/>
            <pc:sldMk cId="3978898599" sldId="386"/>
            <ac:picMk id="4" creationId="{61F9115E-303D-416E-9844-19D99BFEF2E0}"/>
          </ac:picMkLst>
        </pc:picChg>
        <pc:picChg chg="add del mod ord">
          <ac:chgData name="Gallo, A" userId="S::agallo@albany.edu::7c730d9f-3aba-4e93-ad3c-04b8ea975baa" providerId="AD" clId="Web-{7592CF28-4BC7-77B5-A854-D66B231848BD}" dt="2019-11-01T00:21:07.511" v="4267"/>
          <ac:picMkLst>
            <pc:docMk/>
            <pc:sldMk cId="3978898599" sldId="386"/>
            <ac:picMk id="8" creationId="{75A9D7F6-BC36-41BA-A1D7-4372E9EE991A}"/>
          </ac:picMkLst>
        </pc:picChg>
        <pc:picChg chg="add mod ord">
          <ac:chgData name="Gallo, A" userId="S::agallo@albany.edu::7c730d9f-3aba-4e93-ad3c-04b8ea975baa" providerId="AD" clId="Web-{7592CF28-4BC7-77B5-A854-D66B231848BD}" dt="2019-11-01T00:22:32.248" v="4322" actId="1076"/>
          <ac:picMkLst>
            <pc:docMk/>
            <pc:sldMk cId="3978898599" sldId="386"/>
            <ac:picMk id="12" creationId="{3346E449-D194-484F-8008-BCF85182DE2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27AF3-64AA-4D82-B4BF-AF29A2F7A88C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EE010B-6A6F-4B68-9F92-4076DDE09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3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31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4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7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562" y="273352"/>
            <a:ext cx="10971684" cy="5308647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571193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8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4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25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25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0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47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9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2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598D6-A75C-4EBB-94B4-D6D8BA6CD611}" type="datetimeFigureOut">
              <a:rPr lang="en-US" smtClean="0"/>
              <a:t>11/4/2019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65EBF-5032-4BC7-B593-A7B20132B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15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311930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Week 08</a:t>
            </a:r>
            <a:br>
              <a:rPr lang="en-US" dirty="0">
                <a:cs typeface="Calibri Light"/>
              </a:rPr>
            </a:br>
            <a:br>
              <a:rPr lang="en-US" dirty="0"/>
            </a:br>
            <a:r>
              <a:rPr lang="en-US" dirty="0"/>
              <a:t>Debugging &amp; Deployment </a:t>
            </a:r>
            <a:br>
              <a:rPr lang="en-US" dirty="0"/>
            </a:br>
            <a:endParaRPr lang="en-US" dirty="0">
              <a:cs typeface="Calibri Light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48985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1523520" y="410192"/>
            <a:ext cx="9144393" cy="6806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66">
                <a:latin typeface="Arial"/>
              </a:rPr>
              <a:t>Don't (rarely) swallow exceptions without action</a:t>
            </a:r>
            <a:endParaRPr sz="1633"/>
          </a:p>
        </p:txBody>
      </p:sp>
      <p:sp>
        <p:nvSpPr>
          <p:cNvPr id="59" name="TextShape 2"/>
          <p:cNvSpPr txBox="1"/>
          <p:nvPr/>
        </p:nvSpPr>
        <p:spPr>
          <a:xfrm>
            <a:off x="1980740" y="1604841"/>
            <a:ext cx="8229627" cy="49036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>
                <a:latin typeface="Arial"/>
              </a:rPr>
              <a:t>Exceptions mean that something … exceptional happened; shouldn't you do SOMETHING about it?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If something failed, should your program proceed? If so, how?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Corollary – Don't throw exceptions unless necessary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If you need to swallow exceptions, comment it!</a:t>
            </a:r>
            <a:endParaRPr sz="1633"/>
          </a:p>
          <a:p>
            <a:r>
              <a:rPr lang="en-US" sz="1452">
                <a:latin typeface="Courier New"/>
              </a:rPr>
              <a:t>try</a:t>
            </a:r>
            <a:endParaRPr sz="1633"/>
          </a:p>
          <a:p>
            <a:r>
              <a:rPr lang="en-US" sz="1452">
                <a:latin typeface="Courier New"/>
              </a:rPr>
              <a:t>{</a:t>
            </a:r>
            <a:endParaRPr sz="1633"/>
          </a:p>
          <a:p>
            <a:r>
              <a:rPr lang="en-US" sz="1452">
                <a:latin typeface="Courier New"/>
              </a:rPr>
              <a:t>    result = numerator / denominator;</a:t>
            </a:r>
            <a:endParaRPr sz="1633"/>
          </a:p>
          <a:p>
            <a:r>
              <a:rPr lang="en-US" sz="1452">
                <a:latin typeface="Courier New"/>
              </a:rPr>
              <a:t>}</a:t>
            </a:r>
            <a:endParaRPr sz="1633"/>
          </a:p>
          <a:p>
            <a:r>
              <a:rPr lang="en-US" sz="1452">
                <a:latin typeface="Courier New"/>
              </a:rPr>
              <a:t>catch (DivideByZero e) {} // Do nothing because the old result is right</a:t>
            </a:r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Write Unit Tests</a:t>
            </a:r>
            <a:endParaRPr sz="1633"/>
          </a:p>
        </p:txBody>
      </p:sp>
      <p:sp>
        <p:nvSpPr>
          <p:cNvPr id="61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sz="2177">
                <a:latin typeface="Arial"/>
              </a:rPr>
              <a:t>They give you confidence that existing code hasn't broken your new code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They allow you to change code freely knowing that bugs will be easily visible</a:t>
            </a:r>
            <a:endParaRPr sz="1633"/>
          </a:p>
          <a:p>
            <a:endParaRPr sz="1633"/>
          </a:p>
          <a:p>
            <a:r>
              <a:rPr lang="en-US" sz="2150">
                <a:highlight>
                  <a:srgbClr val="00FF00"/>
                </a:highlight>
                <a:latin typeface="Arial"/>
              </a:rPr>
              <a:t>Test only what can fail – simple assignments, for example, are a waste of time and give the impression of test coverage without the reality </a:t>
            </a:r>
            <a:endParaRPr sz="1633"/>
          </a:p>
          <a:p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Keep Your Code Readable</a:t>
            </a:r>
            <a:endParaRPr sz="1633"/>
          </a:p>
        </p:txBody>
      </p:sp>
      <p:sp>
        <p:nvSpPr>
          <p:cNvPr id="63" name="TextShape 2"/>
          <p:cNvSpPr txBox="1"/>
          <p:nvPr/>
        </p:nvSpPr>
        <p:spPr>
          <a:xfrm>
            <a:off x="1980740" y="1604842"/>
            <a:ext cx="9068803" cy="46992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sz="2903" dirty="0">
                <a:latin typeface="Arial"/>
              </a:rPr>
              <a:t>If you can't read it, you can't fix it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If I can't read it, I can't fix it!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Code becomes unreadable over time and changes – refactor mercilessly</a:t>
            </a:r>
            <a:endParaRPr sz="1633" dirty="0"/>
          </a:p>
          <a:p>
            <a:endParaRPr sz="1633" dirty="0"/>
          </a:p>
          <a:p>
            <a:r>
              <a:rPr lang="en-US" sz="2900" dirty="0">
                <a:latin typeface="Arial"/>
              </a:rPr>
              <a:t>Document assumptions (outside APIs, parameters, etc.)</a:t>
            </a:r>
            <a:endParaRPr sz="1633" dirty="0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Don't Ignore Compiler Warnings</a:t>
            </a:r>
            <a:endParaRPr sz="1633"/>
          </a:p>
        </p:txBody>
      </p:sp>
      <p:sp>
        <p:nvSpPr>
          <p:cNvPr id="66" name="TextShape 2"/>
          <p:cNvSpPr txBox="1"/>
          <p:nvPr/>
        </p:nvSpPr>
        <p:spPr>
          <a:xfrm>
            <a:off x="1980740" y="1604841"/>
            <a:ext cx="5515375" cy="494842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sz="2900" dirty="0">
                <a:latin typeface="Arial"/>
              </a:rPr>
              <a:t>“It's only a warning...”</a:t>
            </a:r>
            <a:endParaRPr sz="2900" dirty="0"/>
          </a:p>
          <a:p>
            <a:endParaRPr sz="1633"/>
          </a:p>
          <a:p>
            <a:r>
              <a:rPr lang="en-US" sz="2900" dirty="0">
                <a:latin typeface="Arial"/>
              </a:rPr>
              <a:t>Use other tools as appropriate for your language/IDE (Lint, etc.)</a:t>
            </a:r>
            <a:endParaRPr sz="2900" dirty="0"/>
          </a:p>
          <a:p>
            <a:endParaRPr sz="1633"/>
          </a:p>
          <a:p>
            <a:r>
              <a:rPr lang="en-US" sz="2900" dirty="0">
                <a:latin typeface="Arial"/>
              </a:rPr>
              <a:t>Let the compiler help you – avoid cases where the compiler can't (dynamic, generated SQL, manually generated code)</a:t>
            </a:r>
            <a:endParaRPr sz="2900" dirty="0"/>
          </a:p>
        </p:txBody>
      </p:sp>
      <p:pic>
        <p:nvPicPr>
          <p:cNvPr id="67" name="Picture 66"/>
          <p:cNvPicPr/>
          <p:nvPr/>
        </p:nvPicPr>
        <p:blipFill>
          <a:blip r:embed="rId2"/>
          <a:stretch/>
        </p:blipFill>
        <p:spPr>
          <a:xfrm>
            <a:off x="7579395" y="1161338"/>
            <a:ext cx="2985971" cy="23079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/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/>
        </p:blipFill>
        <p:spPr>
          <a:xfrm>
            <a:off x="1933385" y="1634169"/>
            <a:ext cx="8276982" cy="448996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9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Don't Copy/Pasta</a:t>
            </a:r>
            <a:endParaRPr sz="1633"/>
          </a:p>
        </p:txBody>
      </p:sp>
      <p:sp>
        <p:nvSpPr>
          <p:cNvPr id="70" name="TextShape 2"/>
          <p:cNvSpPr txBox="1"/>
          <p:nvPr/>
        </p:nvSpPr>
        <p:spPr>
          <a:xfrm>
            <a:off x="1980740" y="2256314"/>
            <a:ext cx="7398402" cy="43736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 dirty="0">
                <a:latin typeface="Arial"/>
              </a:rPr>
              <a:t>The only thing worse than 1 bug is 2. Or 3 or 10...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You can fix a bug in one place and not another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Prevents “unfixable” bugs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Keeps your code base small and reusable</a:t>
            </a:r>
            <a:endParaRPr sz="1633" dirty="0"/>
          </a:p>
          <a:p>
            <a:endParaRPr sz="1633" dirty="0"/>
          </a:p>
          <a:p>
            <a:endParaRPr sz="1633" dirty="0"/>
          </a:p>
        </p:txBody>
      </p:sp>
    </p:spTree>
  </p:cSld>
  <p:clrMapOvr>
    <a:masterClrMapping/>
  </p:clrMapOvr>
  <p:transition spd="med"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 dirty="0">
                <a:latin typeface="Arial"/>
              </a:rPr>
              <a:t>Don't Write a Lot of Code without Testing – Test Driven Development</a:t>
            </a:r>
            <a:endParaRPr sz="1633" dirty="0"/>
          </a:p>
        </p:txBody>
      </p:sp>
      <p:sp>
        <p:nvSpPr>
          <p:cNvPr id="72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It's easier to find the bugs in a smaller piece of code than in a larger one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You can forget to test corner cases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Less mental model to forget when someone interrupts you</a:t>
            </a:r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Put away your toys when you are done with them</a:t>
            </a:r>
            <a:endParaRPr sz="1633"/>
          </a:p>
        </p:txBody>
      </p:sp>
      <p:sp>
        <p:nvSpPr>
          <p:cNvPr id="78" name="TextShape 2"/>
          <p:cNvSpPr txBox="1"/>
          <p:nvPr/>
        </p:nvSpPr>
        <p:spPr>
          <a:xfrm>
            <a:off x="1980740" y="1604841"/>
            <a:ext cx="4842936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 dirty="0">
                <a:latin typeface="Arial"/>
              </a:rPr>
              <a:t>If you allocated it, free it</a:t>
            </a:r>
            <a:endParaRPr sz="1633" dirty="0"/>
          </a:p>
          <a:p>
            <a:r>
              <a:rPr lang="en-US" sz="2903" dirty="0">
                <a:latin typeface="Arial"/>
              </a:rPr>
              <a:t>If you opened it, close it</a:t>
            </a:r>
            <a:endParaRPr sz="1633" dirty="0"/>
          </a:p>
          <a:p>
            <a:r>
              <a:rPr lang="en-US" sz="2903" dirty="0">
                <a:latin typeface="Arial"/>
              </a:rPr>
              <a:t>If you connected, disconnect</a:t>
            </a:r>
            <a:endParaRPr sz="1633" dirty="0"/>
          </a:p>
          <a:p>
            <a:r>
              <a:rPr lang="en-US" sz="2903" dirty="0">
                <a:latin typeface="Arial"/>
              </a:rPr>
              <a:t>If you locked it, unlock it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Why am I getting this deadlock?</a:t>
            </a:r>
            <a:endParaRPr sz="1633" dirty="0"/>
          </a:p>
          <a:p>
            <a:r>
              <a:rPr lang="en-US" sz="2903" dirty="0">
                <a:latin typeface="Arial"/>
              </a:rPr>
              <a:t>Why is this file locked?</a:t>
            </a:r>
            <a:endParaRPr sz="1633" dirty="0"/>
          </a:p>
          <a:p>
            <a:r>
              <a:rPr lang="en-US" sz="2903" dirty="0">
                <a:latin typeface="Arial"/>
              </a:rPr>
              <a:t>Where is this timeout coming from?</a:t>
            </a:r>
            <a:endParaRPr sz="1633" dirty="0"/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6823676" y="1604842"/>
            <a:ext cx="3394856" cy="262574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Avoid Global State</a:t>
            </a:r>
            <a:endParaRPr sz="1633"/>
          </a:p>
        </p:txBody>
      </p:sp>
      <p:sp>
        <p:nvSpPr>
          <p:cNvPr id="81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sz="2900" dirty="0">
                <a:latin typeface="Arial"/>
              </a:rPr>
              <a:t>This includes read/write: Session, static classes, Singletons, “</a:t>
            </a:r>
            <a:r>
              <a:rPr lang="en-US" sz="2900">
                <a:solidFill>
                  <a:srgbClr val="FF0000"/>
                </a:solidFill>
                <a:latin typeface="Arial"/>
              </a:rPr>
              <a:t>God objects</a:t>
            </a:r>
            <a:r>
              <a:rPr lang="en-US" sz="2900" dirty="0">
                <a:latin typeface="Arial"/>
              </a:rPr>
              <a:t>”, etc.</a:t>
            </a:r>
            <a:endParaRPr sz="1633" dirty="0"/>
          </a:p>
          <a:p>
            <a:endParaRPr sz="1633"/>
          </a:p>
          <a:p>
            <a:r>
              <a:rPr lang="en-US" sz="2900" dirty="0">
                <a:latin typeface="Arial"/>
              </a:rPr>
              <a:t>Break your methods down</a:t>
            </a:r>
            <a:endParaRPr sz="2900" dirty="0"/>
          </a:p>
          <a:p>
            <a:endParaRPr sz="1633"/>
          </a:p>
          <a:p>
            <a:r>
              <a:rPr lang="en-US" sz="2900" dirty="0">
                <a:latin typeface="Arial"/>
              </a:rPr>
              <a:t>Pass in or inject dependencies</a:t>
            </a:r>
            <a:endParaRPr sz="2900" dirty="0"/>
          </a:p>
          <a:p>
            <a:endParaRPr sz="1633"/>
          </a:p>
          <a:p>
            <a:r>
              <a:rPr lang="en-US" sz="2900" dirty="0">
                <a:latin typeface="Arial"/>
              </a:rPr>
              <a:t>“What set this to null?”</a:t>
            </a:r>
            <a:endParaRPr sz="2900" dirty="0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855331" y="273352"/>
            <a:ext cx="8461176" cy="6391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Understand What You're Working On!</a:t>
            </a:r>
            <a:endParaRPr sz="1633"/>
          </a:p>
        </p:txBody>
      </p:sp>
      <p:sp>
        <p:nvSpPr>
          <p:cNvPr id="83" name="TextShape 2"/>
          <p:cNvSpPr txBox="1"/>
          <p:nvPr/>
        </p:nvSpPr>
        <p:spPr>
          <a:xfrm>
            <a:off x="1980740" y="1604842"/>
            <a:ext cx="8229627" cy="46992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You CANNOT develop what you don't understand!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You CANNOT tell what is broken if you do not know what the system is supposed to do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You CANNOT change something that doesn't make sense to you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Well, you CAN, but you can't do it well...</a:t>
            </a:r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50" dirty="0">
                <a:latin typeface="Arial"/>
              </a:rPr>
              <a:t>Assume Nothing!</a:t>
            </a:r>
            <a:endParaRPr sz="1633" dirty="0"/>
          </a:p>
        </p:txBody>
      </p:sp>
      <p:sp>
        <p:nvSpPr>
          <p:cNvPr id="86" name="TextShape 2"/>
          <p:cNvSpPr txBox="1"/>
          <p:nvPr/>
        </p:nvSpPr>
        <p:spPr>
          <a:xfrm>
            <a:off x="1980740" y="1604842"/>
            <a:ext cx="8229627" cy="48622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Assumptions can cost you hours. Look for proof.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But... Try what seems obvious first, if you know the system well. 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Don't assume that the compiler and</a:t>
            </a:r>
            <a:endParaRPr sz="1633"/>
          </a:p>
          <a:p>
            <a:r>
              <a:rPr lang="en-US" sz="2903">
                <a:latin typeface="Arial"/>
              </a:rPr>
              <a:t>the framework are perfect, but their </a:t>
            </a:r>
            <a:endParaRPr sz="1633"/>
          </a:p>
          <a:p>
            <a:r>
              <a:rPr lang="en-US" sz="2903">
                <a:latin typeface="Arial"/>
              </a:rPr>
              <a:t>code is probably better tested than </a:t>
            </a:r>
            <a:endParaRPr sz="1633"/>
          </a:p>
          <a:p>
            <a:r>
              <a:rPr lang="en-US" sz="2903">
                <a:latin typeface="Arial"/>
              </a:rPr>
              <a:t>yours...</a:t>
            </a:r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AE646-2AA9-4918-8973-8F655F54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5F6F-EC6F-4EAA-8D4A-A92113885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Q&amp;A</a:t>
            </a:r>
          </a:p>
          <a:p>
            <a:r>
              <a:rPr lang="en-US" dirty="0"/>
              <a:t>Approaches to debugging</a:t>
            </a:r>
          </a:p>
          <a:p>
            <a:r>
              <a:rPr lang="en-US" dirty="0">
                <a:cs typeface="Calibri"/>
              </a:rPr>
              <a:t>Deployment</a:t>
            </a:r>
            <a:endParaRPr lang="en-US" dirty="0"/>
          </a:p>
          <a:p>
            <a:r>
              <a:rPr lang="en-US" dirty="0">
                <a:cs typeface="Calibri" panose="020F0502020204030204"/>
              </a:rPr>
              <a:t>Team Scrums</a:t>
            </a:r>
          </a:p>
          <a:p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Next week: </a:t>
            </a:r>
            <a:r>
              <a:rPr lang="en-US" b="1" dirty="0">
                <a:cs typeface="Calibri" panose="020F0502020204030204"/>
              </a:rPr>
              <a:t>internal test plans doc &amp; presentation</a:t>
            </a:r>
            <a:r>
              <a:rPr lang="en-US" dirty="0">
                <a:cs typeface="Calibri" panose="020F0502020204030204"/>
              </a:rPr>
              <a:t>, lecture: metrics, team scrums </a:t>
            </a:r>
          </a:p>
          <a:p>
            <a:r>
              <a:rPr lang="en-US" dirty="0">
                <a:cs typeface="Calibri" panose="020F0502020204030204"/>
              </a:rPr>
              <a:t>Two weeks to next demo!</a:t>
            </a:r>
          </a:p>
          <a:p>
            <a:r>
              <a:rPr lang="en-US" dirty="0">
                <a:cs typeface="Calibri" panose="020F0502020204030204"/>
              </a:rPr>
              <a:t>Five weeks to final demo!</a:t>
            </a:r>
          </a:p>
          <a:p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66176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50">
                <a:latin typeface="Arial"/>
              </a:rPr>
              <a:t>Get a </a:t>
            </a:r>
            <a:r>
              <a:rPr lang="en-US" sz="3950">
                <a:highlight>
                  <a:srgbClr val="00FF00"/>
                </a:highlight>
                <a:latin typeface="Arial"/>
              </a:rPr>
              <a:t>Reproducible </a:t>
            </a:r>
            <a:r>
              <a:rPr lang="en-US" sz="3950">
                <a:latin typeface="Arial"/>
              </a:rPr>
              <a:t>Test Case</a:t>
            </a:r>
            <a:endParaRPr sz="3950"/>
          </a:p>
        </p:txBody>
      </p:sp>
      <p:sp>
        <p:nvSpPr>
          <p:cNvPr id="89" name="TextShape 2"/>
          <p:cNvSpPr txBox="1"/>
          <p:nvPr/>
        </p:nvSpPr>
        <p:spPr>
          <a:xfrm>
            <a:off x="1980740" y="1604842"/>
            <a:ext cx="8229627" cy="453627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If customer/QA doesn't give you one, make it yourself. Torture the code into giving up its secret.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Try it on your machine. Then on theirs. Then launched from their tool bar, then using their mouse until you find it.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Create a test that reproduces the bug, then fix it</a:t>
            </a:r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Regressions</a:t>
            </a:r>
            <a:endParaRPr sz="1633"/>
          </a:p>
        </p:txBody>
      </p:sp>
      <p:sp>
        <p:nvSpPr>
          <p:cNvPr id="91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If this is a new bug, look in the previous version to see what changed – it can give you clues.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Write a test to make sure that this can never happen again.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Don't believe the lie - “I learned my lesson...”</a:t>
            </a:r>
            <a:endParaRPr sz="1633"/>
          </a:p>
        </p:txBody>
      </p:sp>
    </p:spTree>
  </p:cSld>
  <p:clrMapOvr>
    <a:masterClrMapping/>
  </p:clrMapOvr>
  <p:transition spd="med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50">
                <a:latin typeface="Arial"/>
              </a:rPr>
              <a:t>Report Only What You Can Prove:</a:t>
            </a:r>
            <a:endParaRPr lang="en-US" sz="3992">
              <a:latin typeface="Arial"/>
            </a:endParaRPr>
          </a:p>
          <a:p>
            <a:pPr algn="ctr"/>
            <a:r>
              <a:rPr lang="en-US" sz="3950">
                <a:latin typeface="Arial"/>
                <a:cs typeface="Arial"/>
              </a:rPr>
              <a:t>Know the Root Cause</a:t>
            </a:r>
            <a:endParaRPr lang="en-US" sz="3950" dirty="0">
              <a:latin typeface="Arial"/>
              <a:cs typeface="Aria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Too often bug reports GUESS at what is happening behind the scenes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We need facts, not guesses – guesses can color perceptions of those who fix the bug (even you!)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“The label is wrong” is better than “the label has an out of date value”, unless you can PROVE that the value is out of date...</a:t>
            </a:r>
            <a:endParaRPr sz="1633"/>
          </a:p>
        </p:txBody>
      </p:sp>
    </p:spTree>
  </p:cSld>
  <p:clrMapOvr>
    <a:masterClrMapping/>
  </p:clrMapOvr>
  <p:transition spd="med"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Permanent Logging</a:t>
            </a:r>
            <a:endParaRPr sz="1633"/>
          </a:p>
        </p:txBody>
      </p:sp>
      <p:sp>
        <p:nvSpPr>
          <p:cNvPr id="100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blipFill dpi="0" rotWithShape="1">
            <a:blip r:embed="rId2">
              <a:alphaModFix amt="25000"/>
            </a:blip>
            <a:srcRect/>
            <a:tile tx="0" ty="0" sx="100000" sy="100000" flip="none" algn="tl"/>
          </a:blipFill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Levels and “chattiness” depends on your system needs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Can help immensely with debugging (it got THERE?)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Can also be useful for other things (How much is this functionality used? How long does this take?)</a:t>
            </a:r>
            <a:endParaRPr sz="1633"/>
          </a:p>
        </p:txBody>
      </p:sp>
    </p:spTree>
  </p:cSld>
  <p:clrMapOvr>
    <a:masterClrMapping/>
  </p:clrMapOvr>
  <p:transition spd="med"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980740" y="273352"/>
            <a:ext cx="4934706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Temporary Logging</a:t>
            </a:r>
            <a:endParaRPr sz="1633"/>
          </a:p>
        </p:txBody>
      </p:sp>
      <p:sp>
        <p:nvSpPr>
          <p:cNvPr id="102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 dirty="0">
                <a:latin typeface="Arial"/>
              </a:rPr>
              <a:t>Shows execution/timing </a:t>
            </a:r>
            <a:endParaRPr sz="1633" dirty="0"/>
          </a:p>
          <a:p>
            <a:r>
              <a:rPr lang="en-US" sz="2903" dirty="0">
                <a:latin typeface="Arial"/>
              </a:rPr>
              <a:t>through a code path.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Tracks key variables.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Can be removed when the bug is fixed.</a:t>
            </a:r>
            <a:endParaRPr sz="1633" dirty="0"/>
          </a:p>
        </p:txBody>
      </p:sp>
      <p:pic>
        <p:nvPicPr>
          <p:cNvPr id="103" name="Picture 102"/>
          <p:cNvPicPr/>
          <p:nvPr/>
        </p:nvPicPr>
        <p:blipFill>
          <a:blip r:embed="rId2"/>
          <a:stretch/>
        </p:blipFill>
        <p:spPr>
          <a:xfrm>
            <a:off x="6915447" y="194645"/>
            <a:ext cx="3722421" cy="2791653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Dump Exceptions Recursively</a:t>
            </a:r>
            <a:endParaRPr sz="1633"/>
          </a:p>
        </p:txBody>
      </p:sp>
      <p:sp>
        <p:nvSpPr>
          <p:cNvPr id="105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The most useful portion</a:t>
            </a:r>
            <a:endParaRPr sz="1633"/>
          </a:p>
          <a:p>
            <a:r>
              <a:rPr lang="en-US" sz="2903">
                <a:latin typeface="Arial"/>
              </a:rPr>
              <a:t>of any exception will be</a:t>
            </a:r>
            <a:endParaRPr sz="1633"/>
          </a:p>
          <a:p>
            <a:r>
              <a:rPr lang="en-US" sz="2903">
                <a:latin typeface="Arial"/>
              </a:rPr>
              <a:t>the inner exception that</a:t>
            </a:r>
            <a:endParaRPr sz="1633"/>
          </a:p>
          <a:p>
            <a:r>
              <a:rPr lang="en-US" sz="2903">
                <a:latin typeface="Arial"/>
              </a:rPr>
              <a:t>didn't get written to the </a:t>
            </a:r>
            <a:endParaRPr sz="1633"/>
          </a:p>
          <a:p>
            <a:r>
              <a:rPr lang="en-US" sz="2903">
                <a:latin typeface="Arial"/>
              </a:rPr>
              <a:t>log file!</a:t>
            </a:r>
            <a:endParaRPr sz="1633"/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6085919" y="1244291"/>
            <a:ext cx="4574483" cy="317310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Take a Break And Do Something Else</a:t>
            </a:r>
            <a:endParaRPr sz="1633"/>
          </a:p>
        </p:txBody>
      </p:sp>
      <p:sp>
        <p:nvSpPr>
          <p:cNvPr id="111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Go for a walk, get a </a:t>
            </a:r>
            <a:endParaRPr sz="1633"/>
          </a:p>
          <a:p>
            <a:r>
              <a:rPr lang="en-US" sz="2903">
                <a:latin typeface="Arial"/>
              </a:rPr>
              <a:t>drink, hold a meeting.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Let your subconscious</a:t>
            </a:r>
            <a:endParaRPr sz="1633"/>
          </a:p>
          <a:p>
            <a:r>
              <a:rPr lang="en-US" sz="2903">
                <a:latin typeface="Arial"/>
              </a:rPr>
              <a:t>chew on the problem. 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Debugging is hard work.</a:t>
            </a:r>
            <a:endParaRPr sz="1633"/>
          </a:p>
        </p:txBody>
      </p:sp>
      <p:pic>
        <p:nvPicPr>
          <p:cNvPr id="112" name="Picture 111"/>
          <p:cNvPicPr/>
          <p:nvPr/>
        </p:nvPicPr>
        <p:blipFill>
          <a:blip r:embed="rId2"/>
          <a:stretch/>
        </p:blipFill>
        <p:spPr>
          <a:xfrm>
            <a:off x="6602845" y="1718431"/>
            <a:ext cx="4498388" cy="362444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Use The Debugger!</a:t>
            </a:r>
            <a:endParaRPr sz="1633"/>
          </a:p>
        </p:txBody>
      </p:sp>
      <p:sp>
        <p:nvSpPr>
          <p:cNvPr id="114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Conditional Breakpoints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Step through and inspect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Watch for – optimization, native debuggers,</a:t>
            </a:r>
            <a:endParaRPr sz="1633"/>
          </a:p>
          <a:p>
            <a:r>
              <a:rPr lang="en-US" sz="2903">
                <a:latin typeface="Arial"/>
              </a:rPr>
              <a:t>timing, race conditions and obscure cases.</a:t>
            </a:r>
            <a:endParaRPr sz="1633"/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9333485" y="82953"/>
            <a:ext cx="1148928" cy="4233854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Divide and Conquer</a:t>
            </a:r>
            <a:endParaRPr sz="1633"/>
          </a:p>
        </p:txBody>
      </p:sp>
      <p:sp>
        <p:nvSpPr>
          <p:cNvPr id="117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 dirty="0">
                <a:latin typeface="Arial"/>
              </a:rPr>
              <a:t>If there are 10 steps to a process, see what is happening at step #5</a:t>
            </a:r>
            <a:endParaRPr sz="1633" dirty="0"/>
          </a:p>
          <a:p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Breakpoints can help with this</a:t>
            </a:r>
          </a:p>
          <a:p>
            <a:endParaRPr lang="en-US" sz="2903" dirty="0">
              <a:latin typeface="Arial"/>
            </a:endParaRPr>
          </a:p>
          <a:p>
            <a:r>
              <a:rPr lang="en-US" sz="2903" dirty="0">
                <a:latin typeface="Arial"/>
              </a:rPr>
              <a:t>…or print statements.</a:t>
            </a:r>
            <a:endParaRPr sz="1633" dirty="0"/>
          </a:p>
        </p:txBody>
      </p:sp>
    </p:spTree>
  </p:cSld>
  <p:clrMapOvr>
    <a:masterClrMapping/>
  </p:clrMapOvr>
  <p:transition spd="med">
    <p:rand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Run Snippets of Code Elsewhere</a:t>
            </a:r>
            <a:endParaRPr sz="1633"/>
          </a:p>
        </p:txBody>
      </p:sp>
      <p:sp>
        <p:nvSpPr>
          <p:cNvPr id="126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>
                <a:latin typeface="Arial"/>
              </a:rPr>
              <a:t>Sometimes it is hard to get to the part of a program where you want to reproduce some issue.</a:t>
            </a:r>
            <a:endParaRPr sz="1633"/>
          </a:p>
          <a:p>
            <a:endParaRPr sz="1633"/>
          </a:p>
          <a:p>
            <a:r>
              <a:rPr lang="en-US" sz="2903">
                <a:latin typeface="Arial"/>
              </a:rPr>
              <a:t>Grab the relevant code and mock something up in LinqPad or make a Console Application!</a:t>
            </a:r>
            <a:endParaRPr sz="1633"/>
          </a:p>
        </p:txBody>
      </p:sp>
      <p:pic>
        <p:nvPicPr>
          <p:cNvPr id="127" name="Picture 126"/>
          <p:cNvPicPr/>
          <p:nvPr/>
        </p:nvPicPr>
        <p:blipFill>
          <a:blip r:embed="rId2"/>
          <a:stretch/>
        </p:blipFill>
        <p:spPr>
          <a:xfrm>
            <a:off x="7827926" y="4645352"/>
            <a:ext cx="1762582" cy="176258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233891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Debugging Approaches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122439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/>
          <p:cNvPicPr/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/>
        </p:blipFill>
        <p:spPr>
          <a:xfrm>
            <a:off x="6002967" y="1244291"/>
            <a:ext cx="4623144" cy="5530398"/>
          </a:xfrm>
          <a:prstGeom prst="rect">
            <a:avLst/>
          </a:prstGeom>
          <a:ln>
            <a:noFill/>
          </a:ln>
        </p:spPr>
      </p:pic>
      <p:sp>
        <p:nvSpPr>
          <p:cNvPr id="128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 dirty="0">
                <a:latin typeface="Arial"/>
              </a:rPr>
              <a:t>Focus On One Bug At A Time</a:t>
            </a:r>
            <a:endParaRPr sz="1633" dirty="0"/>
          </a:p>
        </p:txBody>
      </p:sp>
      <p:sp>
        <p:nvSpPr>
          <p:cNvPr id="129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903" dirty="0">
                <a:latin typeface="Arial"/>
              </a:rPr>
              <a:t>If you come across something else, make a note.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Side effects are easy to introduce, especially in unclean code bases.</a:t>
            </a:r>
            <a:endParaRPr sz="1633" dirty="0"/>
          </a:p>
          <a:p>
            <a:endParaRPr sz="1633" dirty="0"/>
          </a:p>
          <a:p>
            <a:r>
              <a:rPr lang="en-US" sz="2903" dirty="0">
                <a:latin typeface="Arial"/>
              </a:rPr>
              <a:t>If you try to fix it and fail, rollback your changes and try again. Don't “shotgun it”</a:t>
            </a:r>
            <a:endParaRPr sz="1633" dirty="0"/>
          </a:p>
        </p:txBody>
      </p:sp>
      <p:sp>
        <p:nvSpPr>
          <p:cNvPr id="130" name="TextShape 3"/>
          <p:cNvSpPr txBox="1"/>
          <p:nvPr/>
        </p:nvSpPr>
        <p:spPr>
          <a:xfrm>
            <a:off x="1742986" y="2726336"/>
            <a:ext cx="8229627" cy="1145009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TextShape 4"/>
          <p:cNvSpPr txBox="1"/>
          <p:nvPr/>
        </p:nvSpPr>
        <p:spPr>
          <a:xfrm>
            <a:off x="1742986" y="1746416"/>
            <a:ext cx="8229627" cy="452614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92" dirty="0">
                <a:latin typeface="Arial" panose="020B0604020202020204" pitchFamily="34" charset="0"/>
                <a:cs typeface="Arial" panose="020B0604020202020204" pitchFamily="34" charset="0"/>
              </a:rPr>
              <a:t>Consider the bigger picture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900" dirty="0">
                <a:latin typeface="Arial"/>
                <a:cs typeface="Arial"/>
              </a:rPr>
              <a:t>If I forgot to HTML encode this, </a:t>
            </a:r>
            <a:r>
              <a:rPr lang="en-US" sz="2900" dirty="0">
                <a:highlight>
                  <a:srgbClr val="00FF00"/>
                </a:highlight>
                <a:latin typeface="Arial"/>
                <a:cs typeface="Arial"/>
              </a:rPr>
              <a:t>did I forget it elsewhere</a:t>
            </a:r>
            <a:r>
              <a:rPr lang="en-US" sz="2900" dirty="0">
                <a:latin typeface="Arial"/>
                <a:cs typeface="Arial"/>
              </a:rPr>
              <a:t>? Maybe it’s time for a reusable piece of code?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Could my change break something else?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	Maybe it’s time for a local Band-Aid…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Is this a systemic problem?</a:t>
            </a:r>
          </a:p>
        </p:txBody>
      </p:sp>
    </p:spTree>
    <p:extLst>
      <p:ext uri="{BB962C8B-B14F-4D97-AF65-F5344CB8AC3E}">
        <p14:creationId xmlns:p14="http://schemas.microsoft.com/office/powerpoint/2010/main" val="9681583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92" dirty="0">
                <a:latin typeface="Arial" panose="020B0604020202020204" pitchFamily="34" charset="0"/>
                <a:cs typeface="Arial" panose="020B0604020202020204" pitchFamily="34" charset="0"/>
              </a:rPr>
              <a:t>Document what changed and why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Document in the bug tracker (you do have one…)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Document in source control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Document in the release notes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DO NOT DOCUMENT IN THE CODE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	Unless it deserves it</a:t>
            </a:r>
          </a:p>
        </p:txBody>
      </p:sp>
    </p:spTree>
    <p:extLst>
      <p:ext uri="{BB962C8B-B14F-4D97-AF65-F5344CB8AC3E}">
        <p14:creationId xmlns:p14="http://schemas.microsoft.com/office/powerpoint/2010/main" val="38404229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92" dirty="0">
                <a:latin typeface="Arial" panose="020B0604020202020204" pitchFamily="34" charset="0"/>
                <a:cs typeface="Arial" panose="020B0604020202020204" pitchFamily="34" charset="0"/>
              </a:rPr>
              <a:t>Ensure that it doesn’t recur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See bad patterns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Learn more about our craft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Unit Tests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Coding Standards</a:t>
            </a:r>
          </a:p>
          <a:p>
            <a:pPr marL="0" indent="0">
              <a:buNone/>
            </a:pPr>
            <a:endParaRPr lang="en-US" sz="2903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903" dirty="0">
                <a:latin typeface="Arial" panose="020B0604020202020204" pitchFamily="34" charset="0"/>
                <a:cs typeface="Arial" panose="020B0604020202020204" pitchFamily="34" charset="0"/>
              </a:rPr>
              <a:t>Tools </a:t>
            </a:r>
          </a:p>
        </p:txBody>
      </p:sp>
    </p:spTree>
    <p:extLst>
      <p:ext uri="{BB962C8B-B14F-4D97-AF65-F5344CB8AC3E}">
        <p14:creationId xmlns:p14="http://schemas.microsoft.com/office/powerpoint/2010/main" val="2152083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B2E72-6318-42C6-BC21-A243A75C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16517"/>
            <a:ext cx="10515600" cy="1417802"/>
          </a:xfrm>
        </p:spPr>
        <p:txBody>
          <a:bodyPr/>
          <a:lstStyle/>
          <a:p>
            <a:pPr algn="ctr"/>
            <a:r>
              <a:rPr lang="en-US" dirty="0">
                <a:cs typeface="Calibri Light"/>
              </a:rPr>
              <a:t>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C4E8C-2994-4C48-ACC1-E1FE30F00B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 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854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D7E7F-28BB-4041-98BE-ED5F9EA72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cs typeface="Calibri Light"/>
              </a:rPr>
              <a:t>Design</a:t>
            </a:r>
            <a:r>
              <a:rPr lang="en-US" b="1" i="1" dirty="0">
                <a:cs typeface="Calibri Light"/>
              </a:rPr>
              <a:t> </a:t>
            </a:r>
            <a:r>
              <a:rPr lang="en-US" dirty="0">
                <a:cs typeface="Calibri Light"/>
              </a:rPr>
              <a:t>for deployment &amp; operation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ABC89-D4CC-4DF0-ADCA-B8FCB06F3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Deployment for non-trivial systems is often </a:t>
            </a:r>
            <a:r>
              <a:rPr lang="en-US" dirty="0">
                <a:solidFill>
                  <a:srgbClr val="FF0000"/>
                </a:solidFill>
                <a:cs typeface="Calibri"/>
              </a:rPr>
              <a:t>complicated</a:t>
            </a:r>
          </a:p>
          <a:p>
            <a:r>
              <a:rPr lang="en-US" dirty="0">
                <a:cs typeface="Calibri"/>
              </a:rPr>
              <a:t>Where rubber meets road – lots of potential interactions</a:t>
            </a:r>
          </a:p>
          <a:p>
            <a:pPr lvl="2"/>
            <a:r>
              <a:rPr lang="en-US" dirty="0">
                <a:cs typeface="Calibri"/>
              </a:rPr>
              <a:t>With OS</a:t>
            </a:r>
          </a:p>
          <a:p>
            <a:pPr lvl="2"/>
            <a:r>
              <a:rPr lang="en-US" dirty="0">
                <a:cs typeface="Calibri"/>
              </a:rPr>
              <a:t>With other production systems</a:t>
            </a:r>
          </a:p>
          <a:p>
            <a:pPr lvl="2"/>
            <a:r>
              <a:rPr lang="en-US" dirty="0">
                <a:cs typeface="Calibri"/>
              </a:rPr>
              <a:t>With other / operational teams </a:t>
            </a:r>
          </a:p>
          <a:p>
            <a:r>
              <a:rPr lang="en-US" dirty="0">
                <a:cs typeface="Calibri"/>
              </a:rPr>
              <a:t>Treat deployment like another technical problem needing design, implementation, test</a:t>
            </a:r>
          </a:p>
          <a:p>
            <a:pPr lvl="2"/>
            <a:r>
              <a:rPr lang="en-US" dirty="0">
                <a:solidFill>
                  <a:srgbClr val="FF0000"/>
                </a:solidFill>
                <a:cs typeface="Calibri"/>
              </a:rPr>
              <a:t>Rehearse the release process</a:t>
            </a:r>
            <a:r>
              <a:rPr lang="en-US" dirty="0">
                <a:cs typeface="Calibri"/>
              </a:rPr>
              <a:t> in a "staging" environment which ~clones production</a:t>
            </a:r>
          </a:p>
          <a:p>
            <a:r>
              <a:rPr lang="en-US" dirty="0">
                <a:cs typeface="Calibri"/>
              </a:rPr>
              <a:t>Treat operations like another group of users needing requirements, design, maybe tools</a:t>
            </a:r>
          </a:p>
          <a:p>
            <a:r>
              <a:rPr lang="en-US" dirty="0">
                <a:cs typeface="Calibri"/>
              </a:rPr>
              <a:t>Include at least considering this design early in the process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6059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A32C-9726-4732-BE92-F5EEF57C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Deployment Planning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93C0D-AF88-46EE-AFE2-4C8A9EDAC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Who does what &amp; when</a:t>
            </a:r>
          </a:p>
          <a:p>
            <a:pPr lvl="2"/>
            <a:r>
              <a:rPr lang="en-US">
                <a:cs typeface="Calibri"/>
              </a:rPr>
              <a:t>Pre-release steps &amp; checks</a:t>
            </a:r>
            <a:endParaRPr lang="en-US" dirty="0">
              <a:cs typeface="Calibri"/>
            </a:endParaRPr>
          </a:p>
          <a:p>
            <a:pPr lvl="2"/>
            <a:r>
              <a:rPr lang="en-US">
                <a:cs typeface="Calibri"/>
              </a:rPr>
              <a:t>Day-of steps 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Determining viable / reduced risk time for deployment based on company &amp; customer schedules, other factors</a:t>
            </a:r>
            <a:endParaRPr lang="en-US"/>
          </a:p>
          <a:p>
            <a:r>
              <a:rPr lang="en-US" dirty="0">
                <a:cs typeface="Calibri"/>
              </a:rPr>
              <a:t>Go/no-go decision based on (hopefully) standard QC checks </a:t>
            </a:r>
          </a:p>
          <a:p>
            <a:r>
              <a:rPr lang="en-US" dirty="0">
                <a:cs typeface="Calibri"/>
              </a:rPr>
              <a:t>Communicate with users: in advance, after "go", after complete </a:t>
            </a:r>
          </a:p>
          <a:p>
            <a:r>
              <a:rPr lang="en-US" dirty="0">
                <a:cs typeface="Calibri"/>
              </a:rPr>
              <a:t>What if things go wrong during execution? – need a rollback plan</a:t>
            </a:r>
          </a:p>
          <a:p>
            <a:pPr lvl="2"/>
            <a:r>
              <a:rPr lang="en-US" dirty="0">
                <a:cs typeface="Calibri"/>
              </a:rPr>
              <a:t>Is one even possible?  Practical?  Necessary?</a:t>
            </a:r>
          </a:p>
          <a:p>
            <a:pPr lvl="2"/>
            <a:r>
              <a:rPr lang="en-US" dirty="0">
                <a:cs typeface="Calibri"/>
              </a:rPr>
              <a:t>Are there any "fail safe" points in the process, beyond which a rollback is not possible?</a:t>
            </a:r>
            <a:endParaRPr lang="en-US"/>
          </a:p>
          <a:p>
            <a:pPr lvl="2"/>
            <a:r>
              <a:rPr lang="en-US" dirty="0">
                <a:cs typeface="Calibri"/>
              </a:rPr>
              <a:t>Will we have to "fail forward"?</a:t>
            </a:r>
          </a:p>
          <a:p>
            <a:pPr lvl="2"/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63854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CD3E2-3AC6-404C-A50F-E921D60F4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Deployment schemes </a:t>
            </a:r>
            <a:br>
              <a:rPr lang="en-US" dirty="0">
                <a:cs typeface="Calibri Light"/>
              </a:rPr>
            </a:br>
            <a:r>
              <a:rPr lang="en-US" sz="2000" dirty="0">
                <a:cs typeface="Calibri Light"/>
              </a:rPr>
              <a:t>(for hosted apps, depending on the system architecture)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BA8B6-5976-44C4-B560-D62CD0713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Big bang – system goes down, release happens, system comes back </a:t>
            </a:r>
            <a:endParaRPr lang="en-US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Rolling update – system stays up during the release as components </a:t>
            </a:r>
            <a:r>
              <a:rPr lang="en-US">
                <a:ea typeface="+mn-lt"/>
                <a:cs typeface="+mn-lt"/>
              </a:rPr>
              <a:t>are cut over incrementally </a:t>
            </a:r>
          </a:p>
          <a:p>
            <a:pPr lvl="2"/>
            <a:r>
              <a:rPr lang="en-US" dirty="0">
                <a:cs typeface="Calibri"/>
              </a:rPr>
              <a:t>e.g. load balancer routes new users to the new system nodes (e.g. new Web nodes) while existing logged in users continue to use old nodes</a:t>
            </a:r>
          </a:p>
          <a:p>
            <a:pPr lvl="2"/>
            <a:r>
              <a:rPr lang="en-US" dirty="0">
                <a:cs typeface="Calibri"/>
              </a:rPr>
              <a:t>Eventually users log out / are thrown out and all sessions are on the new nodes </a:t>
            </a:r>
          </a:p>
          <a:p>
            <a:r>
              <a:rPr lang="en-US" dirty="0">
                <a:cs typeface="Calibri"/>
              </a:rPr>
              <a:t>Gradual user or component cutover</a:t>
            </a:r>
            <a:endParaRPr lang="en-US" dirty="0"/>
          </a:p>
          <a:p>
            <a:pPr lvl="2"/>
            <a:r>
              <a:rPr lang="en-US" dirty="0">
                <a:cs typeface="Calibri"/>
              </a:rPr>
              <a:t>Select users move to the new system / new component</a:t>
            </a:r>
          </a:p>
          <a:p>
            <a:pPr lvl="2"/>
            <a:r>
              <a:rPr lang="en-US" dirty="0">
                <a:cs typeface="Calibri"/>
              </a:rPr>
              <a:t>When</a:t>
            </a:r>
            <a:r>
              <a:rPr lang="en-US">
                <a:cs typeface="Calibri"/>
              </a:rPr>
              <a:t> deemed stable, more users move until all completed (e.g. beta release of app)</a:t>
            </a:r>
          </a:p>
          <a:p>
            <a:pPr lvl="2"/>
            <a:r>
              <a:rPr lang="en-US" dirty="0">
                <a:cs typeface="Calibri"/>
              </a:rPr>
              <a:t>e.g.</a:t>
            </a:r>
            <a:r>
              <a:rPr lang="en-US">
                <a:cs typeface="Calibri"/>
              </a:rPr>
              <a:t> parallel systems – old system &amp; new system stay running together, until we're sure new one is </a:t>
            </a:r>
            <a:r>
              <a:rPr lang="en-US" dirty="0">
                <a:cs typeface="Calibri"/>
              </a:rPr>
              <a:t>stable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4543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EDBE-422D-42BA-BC9F-0AE817F16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Deployment tasks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01A12-6782-4ED8-9DD8-914C83A50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Physical environment – e.g. prepping new servers</a:t>
            </a:r>
            <a:endParaRPr lang="en-US"/>
          </a:p>
          <a:p>
            <a:r>
              <a:rPr lang="en-US" dirty="0">
                <a:cs typeface="Calibri"/>
              </a:rPr>
              <a:t>Documentation – updating operational &amp; user docs </a:t>
            </a:r>
          </a:p>
          <a:p>
            <a:r>
              <a:rPr lang="en-US" dirty="0">
                <a:cs typeface="Calibri"/>
              </a:rPr>
              <a:t>Training – see above</a:t>
            </a:r>
          </a:p>
          <a:p>
            <a:r>
              <a:rPr lang="en-US" dirty="0">
                <a:cs typeface="Calibri"/>
              </a:rPr>
              <a:t>Database – schema change is notoriously difficult to rollback!</a:t>
            </a:r>
          </a:p>
          <a:p>
            <a:r>
              <a:rPr lang="en-US">
                <a:cs typeface="Calibri"/>
              </a:rPr>
              <a:t>Data – updating control data, migrating old user data to new schema 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Application software – deploying our new code </a:t>
            </a:r>
          </a:p>
          <a:p>
            <a:r>
              <a:rPr lang="en-US" dirty="0">
                <a:cs typeface="Calibri"/>
              </a:rPr>
              <a:t>3rd party software, OS patches, etc.</a:t>
            </a:r>
          </a:p>
          <a:p>
            <a:r>
              <a:rPr lang="en-US">
                <a:cs typeface="Calibri"/>
              </a:rPr>
              <a:t>Other – often lots of onesy-twosy stuff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7313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A3D88-D6C6-4232-A93E-9EB86766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Deployment Rhythm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D8641-A012-4E64-9A7E-B6F1736DB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Avoid long lulls between releases followed by "big bangs"</a:t>
            </a:r>
          </a:p>
          <a:p>
            <a:r>
              <a:rPr lang="en-US" dirty="0">
                <a:cs typeface="Calibri"/>
              </a:rPr>
              <a:t>Prefer small, incremental, frequent updates especially if they are silent / low impact on the user</a:t>
            </a:r>
          </a:p>
          <a:p>
            <a:pPr lvl="2"/>
            <a:r>
              <a:rPr lang="en-US" dirty="0">
                <a:cs typeface="Calibri"/>
              </a:rPr>
              <a:t>Customer issues get fixed rapidly</a:t>
            </a:r>
          </a:p>
          <a:p>
            <a:pPr lvl="2"/>
            <a:r>
              <a:rPr lang="en-US" dirty="0">
                <a:cs typeface="Calibri"/>
              </a:rPr>
              <a:t>Change is managed in smaller pieces </a:t>
            </a:r>
          </a:p>
          <a:p>
            <a:pPr lvl="2"/>
            <a:r>
              <a:rPr lang="en-US" dirty="0">
                <a:cs typeface="Calibri"/>
              </a:rPr>
              <a:t>Aligns with agile methodology </a:t>
            </a:r>
          </a:p>
          <a:p>
            <a:pPr lvl="2"/>
            <a:r>
              <a:rPr lang="en-US" dirty="0">
                <a:cs typeface="Calibri"/>
              </a:rPr>
              <a:t>Reduce scope of risk</a:t>
            </a:r>
          </a:p>
          <a:p>
            <a:r>
              <a:rPr lang="en-US" dirty="0">
                <a:cs typeface="Calibri"/>
              </a:rPr>
              <a:t>Plan major releases well in advance, infrequently </a:t>
            </a:r>
          </a:p>
          <a:p>
            <a:pPr lvl="2"/>
            <a:r>
              <a:rPr lang="en-US" dirty="0">
                <a:cs typeface="Calibri"/>
              </a:rPr>
              <a:t>e.g. customer-facing impacts, impacts on new versions of APIs, breaking change, etc.</a:t>
            </a:r>
          </a:p>
        </p:txBody>
      </p:sp>
    </p:spTree>
    <p:extLst>
      <p:ext uri="{BB962C8B-B14F-4D97-AF65-F5344CB8AC3E}">
        <p14:creationId xmlns:p14="http://schemas.microsoft.com/office/powerpoint/2010/main" val="3448583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Don't Write Clever Code</a:t>
            </a:r>
            <a:endParaRPr sz="1633"/>
          </a:p>
        </p:txBody>
      </p:sp>
      <p:sp>
        <p:nvSpPr>
          <p:cNvPr id="44" name="TextShape 2"/>
          <p:cNvSpPr txBox="1"/>
          <p:nvPr/>
        </p:nvSpPr>
        <p:spPr>
          <a:xfrm>
            <a:off x="2353048" y="1521235"/>
            <a:ext cx="7631649" cy="50147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/>
          <a:lstStyle/>
          <a:p>
            <a:r>
              <a:rPr lang="en-US" sz="2177">
                <a:latin typeface="Arial"/>
              </a:rPr>
              <a:t>"Everyone knows that debugging is twice as hard as writing a program in the first place. So if you're as clever as you can be when you write it, how will you ever debug it?" - Brian Kernighan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Keep It Simple Stupid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The next person to work on this code may not be as smart as you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Build something that anyone can understand, maintain and deploy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Future You will thank Present You</a:t>
            </a:r>
            <a:endParaRPr sz="1633"/>
          </a:p>
          <a:p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755AA-FA3D-42ED-9DD7-974D29D9F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 panose="020F0302020204030204"/>
              </a:rPr>
              <a:t>Deployment tooling – building ("CI")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D5EEC-A29B-491A-B8AB-99471FF2E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Have a build system – be able to build repeatably without fear of manual mistakes </a:t>
            </a:r>
          </a:p>
          <a:p>
            <a:pPr lvl="2"/>
            <a:r>
              <a:rPr lang="en-US" dirty="0">
                <a:cs typeface="Calibri"/>
              </a:rPr>
              <a:t>Jenkins or home-grown tools  - monitor change to source &amp; build when needed</a:t>
            </a:r>
          </a:p>
          <a:p>
            <a:r>
              <a:rPr lang="en-US" dirty="0">
                <a:cs typeface="Calibri"/>
              </a:rPr>
              <a:t>Prefer to deploy to production </a:t>
            </a:r>
            <a:r>
              <a:rPr lang="en-US" u="sng" dirty="0">
                <a:cs typeface="Calibri"/>
              </a:rPr>
              <a:t>exactly</a:t>
            </a:r>
            <a:r>
              <a:rPr lang="en-US" dirty="0">
                <a:cs typeface="Calibri"/>
              </a:rPr>
              <a:t> what was tested </a:t>
            </a:r>
          </a:p>
          <a:p>
            <a:pPr lvl="2"/>
            <a:r>
              <a:rPr lang="en-US" dirty="0">
                <a:cs typeface="Calibri"/>
              </a:rPr>
              <a:t>Avoid needing a separate build for production – deploy what was build for "stage"</a:t>
            </a:r>
          </a:p>
          <a:p>
            <a:r>
              <a:rPr lang="en-US" dirty="0">
                <a:cs typeface="Calibri"/>
              </a:rPr>
              <a:t>Prefer tools to automatically build after each check-in of code</a:t>
            </a:r>
          </a:p>
          <a:p>
            <a:pPr lvl="2"/>
            <a:r>
              <a:rPr lang="en-US" dirty="0">
                <a:cs typeface="Calibri"/>
              </a:rPr>
              <a:t>Immediately catch breaking changes – shame the culprit who "broke the build"!</a:t>
            </a:r>
          </a:p>
          <a:p>
            <a:r>
              <a:rPr lang="en-US" dirty="0">
                <a:cs typeface="Calibri"/>
              </a:rPr>
              <a:t>Build places artifacts in some holding pen awaiting deployment</a:t>
            </a:r>
          </a:p>
          <a:p>
            <a:pPr lvl="2"/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86759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F0C2B-BC7F-4DFB-B905-41984C18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Deployment tooling – deployment ("CD")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281D0-81FA-4B50-B5ED-58B70E08B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Take artifacts from the holding pen &amp; install them on the target nodes</a:t>
            </a:r>
          </a:p>
          <a:p>
            <a:r>
              <a:rPr lang="en-US" dirty="0">
                <a:cs typeface="Calibri"/>
              </a:rPr>
              <a:t>Deployment tools come in many forms, OS dependencies</a:t>
            </a:r>
          </a:p>
          <a:p>
            <a:pPr lvl="2"/>
            <a:r>
              <a:rPr lang="en-US" dirty="0">
                <a:cs typeface="Calibri"/>
              </a:rPr>
              <a:t>Chef, Puppet, Ansible, AWS Elastic Beanstalk, Docker, home grown, etc.</a:t>
            </a:r>
          </a:p>
          <a:p>
            <a:r>
              <a:rPr lang="en-US" dirty="0">
                <a:cs typeface="Calibri"/>
              </a:rPr>
              <a:t>Notate what was deployed where (i.e. configuration management)</a:t>
            </a: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Code check-in --&gt; CI tool builds --&gt; CD tool deploys --&gt; "CQ" tool verifies</a:t>
            </a:r>
          </a:p>
          <a:p>
            <a:pPr marL="0" indent="0" algn="ctr">
              <a:buNone/>
            </a:pPr>
            <a:r>
              <a:rPr lang="en-US">
                <a:highlight>
                  <a:srgbClr val="00FF00"/>
                </a:highlight>
                <a:cs typeface="Calibri"/>
              </a:rPr>
              <a:t>AUTOMATICALLY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CQ e.g. "run the priority regression test cases after each deployment", i.e. "smoke test"</a:t>
            </a:r>
          </a:p>
        </p:txBody>
      </p:sp>
    </p:spTree>
    <p:extLst>
      <p:ext uri="{BB962C8B-B14F-4D97-AF65-F5344CB8AC3E}">
        <p14:creationId xmlns:p14="http://schemas.microsoft.com/office/powerpoint/2010/main" val="4406692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DF89C-130A-4590-892D-323B2592C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341" y="109126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Chef: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Infrastructure</a:t>
            </a:r>
            <a:br>
              <a:rPr lang="en-US" dirty="0">
                <a:cs typeface="Calibri Light"/>
              </a:rPr>
            </a:br>
            <a:r>
              <a:rPr lang="en-US">
                <a:cs typeface="Calibri Light"/>
              </a:rPr>
              <a:t>as code = </a:t>
            </a:r>
            <a:br>
              <a:rPr lang="en-US" dirty="0">
                <a:cs typeface="Calibri Light"/>
              </a:rPr>
            </a:br>
            <a:r>
              <a:rPr lang="en-US">
                <a:cs typeface="Calibri Light"/>
              </a:rPr>
              <a:t>Virtualization</a:t>
            </a:r>
            <a:endParaRPr lang="en-US"/>
          </a:p>
        </p:txBody>
      </p:sp>
      <p:pic>
        <p:nvPicPr>
          <p:cNvPr id="12" name="Picture 12" descr="A close up of a map&#10;&#10;Description generated with high confidence">
            <a:extLst>
              <a:ext uri="{FF2B5EF4-FFF2-40B4-BE49-F238E27FC236}">
                <a16:creationId xmlns:a16="http://schemas.microsoft.com/office/drawing/2014/main" id="{3346E449-D194-484F-8008-BCF85182DE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7107" y="365208"/>
            <a:ext cx="5991587" cy="6153409"/>
          </a:xfrm>
        </p:spPr>
      </p:pic>
    </p:spTree>
    <p:extLst>
      <p:ext uri="{BB962C8B-B14F-4D97-AF65-F5344CB8AC3E}">
        <p14:creationId xmlns:p14="http://schemas.microsoft.com/office/powerpoint/2010/main" val="39788985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919E-A54F-432A-BDAF-C7C7D6E22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2528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Docker: Virtualization via Containerization 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D423C-FAC1-4E83-B6E3-FD4EFB32E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   </a:t>
            </a:r>
          </a:p>
        </p:txBody>
      </p:sp>
      <p:pic>
        <p:nvPicPr>
          <p:cNvPr id="4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5B3E59B2-154D-466F-8715-55343CDD3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706" y="1314120"/>
            <a:ext cx="9502588" cy="495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76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8DB9C-8F5A-4052-92AA-CE8403538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9069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Docker Swarm</a:t>
            </a:r>
            <a:endParaRPr lang="en-US"/>
          </a:p>
        </p:txBody>
      </p:sp>
      <p:pic>
        <p:nvPicPr>
          <p:cNvPr id="8" name="Picture 8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61240090-7C56-4103-87FA-30DA97EEB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369" y="1256366"/>
            <a:ext cx="10272059" cy="5361693"/>
          </a:xfrm>
        </p:spPr>
      </p:pic>
    </p:spTree>
    <p:extLst>
      <p:ext uri="{BB962C8B-B14F-4D97-AF65-F5344CB8AC3E}">
        <p14:creationId xmlns:p14="http://schemas.microsoft.com/office/powerpoint/2010/main" val="4166236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Small, Simple Methods</a:t>
            </a:r>
            <a:endParaRPr sz="1633"/>
          </a:p>
        </p:txBody>
      </p:sp>
      <p:sp>
        <p:nvSpPr>
          <p:cNvPr id="46" name="TextShape 2"/>
          <p:cNvSpPr txBox="1"/>
          <p:nvPr/>
        </p:nvSpPr>
        <p:spPr>
          <a:xfrm>
            <a:off x="1980740" y="1604842"/>
            <a:ext cx="8229627" cy="46953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>
                <a:latin typeface="Arial"/>
              </a:rPr>
              <a:t>Keep your code readable and document assumptions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Use long, descriptive naming for your methods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Others can't debug what they can't understand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Long methods are much more difficult to debug, especially if there are many code paths to trace through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Breaking methods down means a greater chance of reusing a portion of the code later</a:t>
            </a:r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Defensive Coding</a:t>
            </a:r>
            <a:endParaRPr sz="1633"/>
          </a:p>
        </p:txBody>
      </p:sp>
      <p:sp>
        <p:nvSpPr>
          <p:cNvPr id="48" name="TextShape 2"/>
          <p:cNvSpPr txBox="1"/>
          <p:nvPr/>
        </p:nvSpPr>
        <p:spPr>
          <a:xfrm>
            <a:off x="1980740" y="1604841"/>
            <a:ext cx="8229627" cy="51887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>
                <a:latin typeface="Arial"/>
              </a:rPr>
              <a:t>Especially if you are writing something that can be reused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Validate whatever you can before you do any processing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Often a good exception to the “return from only one place” rule </a:t>
            </a:r>
            <a:endParaRPr sz="1633"/>
          </a:p>
          <a:p>
            <a:endParaRPr sz="1633"/>
          </a:p>
          <a:p>
            <a:r>
              <a:rPr lang="en-US" sz="1452">
                <a:latin typeface="Courier New"/>
              </a:rPr>
              <a:t>void DoSomething(Thing thing1, Thing thing2)</a:t>
            </a:r>
            <a:endParaRPr sz="1633"/>
          </a:p>
          <a:p>
            <a:r>
              <a:rPr lang="en-US" sz="1452">
                <a:latin typeface="Courier New"/>
              </a:rPr>
              <a:t>{</a:t>
            </a:r>
            <a:endParaRPr sz="1633"/>
          </a:p>
          <a:p>
            <a:r>
              <a:rPr lang="en-US" sz="1452">
                <a:latin typeface="Courier New"/>
              </a:rPr>
              <a:t>    if (thing1 == null) throw new ArgumentNullException (“thing1”);</a:t>
            </a:r>
            <a:endParaRPr sz="1633"/>
          </a:p>
          <a:p>
            <a:r>
              <a:rPr lang="en-US" sz="1452">
                <a:latin typeface="Courier New"/>
              </a:rPr>
              <a:t>    if (thing2 == null) throw new ArgumentNullException (“thing2”);</a:t>
            </a:r>
            <a:endParaRPr sz="1633"/>
          </a:p>
          <a:p>
            <a:r>
              <a:rPr lang="en-US" sz="1452">
                <a:latin typeface="Courier New"/>
              </a:rPr>
              <a:t>    …</a:t>
            </a:r>
            <a:endParaRPr sz="1633"/>
          </a:p>
          <a:p>
            <a:r>
              <a:rPr lang="en-US" sz="1452">
                <a:latin typeface="Courier New"/>
              </a:rPr>
              <a:t>}</a:t>
            </a:r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1980740" y="273352"/>
            <a:ext cx="8229627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992">
                <a:latin typeface="Arial"/>
              </a:rPr>
              <a:t>Pair Programming/Code Reviews</a:t>
            </a:r>
            <a:endParaRPr sz="1633"/>
          </a:p>
        </p:txBody>
      </p:sp>
      <p:sp>
        <p:nvSpPr>
          <p:cNvPr id="52" name="TextShape 2"/>
          <p:cNvSpPr txBox="1"/>
          <p:nvPr/>
        </p:nvSpPr>
        <p:spPr>
          <a:xfrm>
            <a:off x="1980740" y="1604841"/>
            <a:ext cx="5515375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 dirty="0">
                <a:latin typeface="Arial"/>
              </a:rPr>
              <a:t>Given enough eyeballs, all bugs are shallow </a:t>
            </a:r>
            <a:endParaRPr sz="1633" dirty="0"/>
          </a:p>
          <a:p>
            <a:r>
              <a:rPr lang="en-US" sz="2177" dirty="0">
                <a:latin typeface="Arial"/>
              </a:rPr>
              <a:t>    – Eric S. Raymond (Linus' Law)</a:t>
            </a:r>
            <a:endParaRPr sz="1633" dirty="0"/>
          </a:p>
          <a:p>
            <a:endParaRPr sz="1633" dirty="0"/>
          </a:p>
          <a:p>
            <a:r>
              <a:rPr lang="en-US" sz="2177" dirty="0">
                <a:latin typeface="Arial"/>
              </a:rPr>
              <a:t>Everyone has blind spots</a:t>
            </a:r>
            <a:endParaRPr sz="1633" dirty="0"/>
          </a:p>
          <a:p>
            <a:endParaRPr sz="1633" dirty="0"/>
          </a:p>
          <a:p>
            <a:r>
              <a:rPr lang="en-US" sz="2177" dirty="0">
                <a:latin typeface="Arial"/>
              </a:rPr>
              <a:t>Egoless programming – it's the companies' code, not yours</a:t>
            </a:r>
            <a:endParaRPr sz="1633" dirty="0"/>
          </a:p>
          <a:p>
            <a:endParaRPr sz="1633" dirty="0"/>
          </a:p>
          <a:p>
            <a:r>
              <a:rPr lang="en-US" sz="2177" dirty="0">
                <a:latin typeface="Arial"/>
              </a:rPr>
              <a:t>People will leave your company (maybe you!)</a:t>
            </a:r>
            <a:endParaRPr sz="1633" dirty="0"/>
          </a:p>
        </p:txBody>
      </p:sp>
      <p:pic>
        <p:nvPicPr>
          <p:cNvPr id="53" name="Picture 52"/>
          <p:cNvPicPr/>
          <p:nvPr/>
        </p:nvPicPr>
        <p:blipFill>
          <a:blip r:embed="rId2"/>
          <a:stretch/>
        </p:blipFill>
        <p:spPr>
          <a:xfrm>
            <a:off x="7496115" y="1322345"/>
            <a:ext cx="3042144" cy="224462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1523520" y="273352"/>
            <a:ext cx="9144393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600" dirty="0">
                <a:latin typeface="Arial"/>
              </a:rPr>
              <a:t>Check anything out of your code's control – ASSUME NOTHING!</a:t>
            </a:r>
            <a:endParaRPr lang="en-US" sz="3600" dirty="0">
              <a:cs typeface="Calibri"/>
            </a:endParaRPr>
          </a:p>
        </p:txBody>
      </p:sp>
      <p:sp>
        <p:nvSpPr>
          <p:cNvPr id="55" name="TextShape 2"/>
          <p:cNvSpPr txBox="1"/>
          <p:nvPr/>
        </p:nvSpPr>
        <p:spPr>
          <a:xfrm>
            <a:off x="1980740" y="1604841"/>
            <a:ext cx="8229627" cy="452614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>
                <a:latin typeface="Arial"/>
              </a:rPr>
              <a:t>Ensure that your I/O worked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Check memory allocations (where applicable)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Networks, database connections, printers, hardware can all become unavailable at any time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Other people's methods can cause bugs in your code, too!</a:t>
            </a:r>
            <a:endParaRPr sz="1633"/>
          </a:p>
          <a:p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1523520" y="273352"/>
            <a:ext cx="9124798" cy="11450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66">
                <a:latin typeface="Arial"/>
              </a:rPr>
              <a:t>Don't Optimize (yet)</a:t>
            </a:r>
            <a:endParaRPr sz="1633"/>
          </a:p>
        </p:txBody>
      </p:sp>
      <p:sp>
        <p:nvSpPr>
          <p:cNvPr id="57" name="TextShape 2"/>
          <p:cNvSpPr txBox="1"/>
          <p:nvPr/>
        </p:nvSpPr>
        <p:spPr>
          <a:xfrm>
            <a:off x="1980740" y="1212939"/>
            <a:ext cx="8418720" cy="562576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r>
              <a:rPr lang="en-US" sz="2177">
                <a:latin typeface="Arial"/>
              </a:rPr>
              <a:t>Programmers waste enormous amounts of time thinking about, or worrying about, the speed of noncritical parts of their programs, and </a:t>
            </a:r>
            <a:r>
              <a:rPr lang="en-US" sz="2177" b="1" u="sng">
                <a:latin typeface="Arial"/>
              </a:rPr>
              <a:t>these attempts at efficiency actually have a strong negative impact when debugging and maintenance are considered</a:t>
            </a:r>
            <a:r>
              <a:rPr lang="en-US" sz="2177">
                <a:latin typeface="Arial"/>
              </a:rPr>
              <a:t>. We should forget about small efficiencies, say about 97% of the time: premature optimization is the root of all evil. Yet we should not pass up our opportunities in that critical 3%. (Donald Knuth)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Make it right, then make it fast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Better algorithms make more difference than “tricky” enhancements</a:t>
            </a:r>
            <a:endParaRPr sz="1633"/>
          </a:p>
          <a:p>
            <a:endParaRPr sz="1633"/>
          </a:p>
          <a:p>
            <a:r>
              <a:rPr lang="en-US" sz="2177">
                <a:latin typeface="Arial"/>
              </a:rPr>
              <a:t>Measure and make sure that you are optimizing the right things</a:t>
            </a:r>
            <a:endParaRPr sz="1633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5757</TotalTime>
  <Words>5860</Words>
  <Application>Microsoft Office PowerPoint</Application>
  <PresentationFormat>Widescreen</PresentationFormat>
  <Paragraphs>1033</Paragraphs>
  <Slides>44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Week 08  Debugging &amp; Deployment  </vt:lpstr>
      <vt:lpstr>Agenda:</vt:lpstr>
      <vt:lpstr>Debugging Approaches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Consider the bigger picture</vt:lpstr>
      <vt:lpstr>Document what changed and why</vt:lpstr>
      <vt:lpstr>Ensure that it doesn’t recur</vt:lpstr>
      <vt:lpstr>Deployment</vt:lpstr>
      <vt:lpstr>Design for deployment &amp; operation</vt:lpstr>
      <vt:lpstr>Deployment Planning</vt:lpstr>
      <vt:lpstr>Deployment schemes  (for hosted apps, depending on the system architecture)</vt:lpstr>
      <vt:lpstr>Deployment tasks </vt:lpstr>
      <vt:lpstr>Deployment Rhythm </vt:lpstr>
      <vt:lpstr>Deployment tooling – building ("CI") </vt:lpstr>
      <vt:lpstr>Deployment tooling – deployment ("CD") </vt:lpstr>
      <vt:lpstr>Chef: Infrastructure as code =  Virtualization</vt:lpstr>
      <vt:lpstr>Docker: Virtualization via Containerization  </vt:lpstr>
      <vt:lpstr>Docker Swarm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 Analysis</dc:title>
  <dc:creator>Michael Phipps</dc:creator>
  <cp:lastModifiedBy>Andy Gallo</cp:lastModifiedBy>
  <cp:revision>1032</cp:revision>
  <dcterms:created xsi:type="dcterms:W3CDTF">2016-03-12T18:36:21Z</dcterms:created>
  <dcterms:modified xsi:type="dcterms:W3CDTF">2019-11-04T15:23:15Z</dcterms:modified>
</cp:coreProperties>
</file>

<file path=docProps/thumbnail.jpeg>
</file>